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F58D-C65E-4F5B-BE13-F21CCB48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E6DE-EB31-471F-BCD6-5F842FA3D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BC33-DBBA-499F-B3B9-85F89BAE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0BDA-D955-478E-A168-53D3CD38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188C-6EE2-453F-B537-A8A18A1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9D91-F7E9-4E5F-86BC-722CE58C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A813D-CF85-4BD8-83AF-04EAA7A9F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46D2-9626-441D-BD60-AAA502CC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309A-224F-4D4A-A848-CA530A74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EF0C-7BE4-4A7E-92E8-BAE0979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C7FBA-DA2F-4047-A3A1-D833D5642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06032-B9F4-42A7-B902-284C5DAA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C779-2C02-4E42-AADA-59684414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6A15-2A6F-49DA-BF75-D8FE74AA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138D-1541-4A9A-8CE2-DF4439F4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3361-4262-4D5E-9B48-667A4DDE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3B96-DF13-42E4-9AF6-0C9D14F3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11AD-ED94-45E7-A486-ADDC106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0B24-1150-4016-8021-0EAF5F2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DD20-C200-4DEB-8098-A37085C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9B5B-74DB-41F2-8666-B22F4825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CA26-A5C9-49A5-B324-7364111F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0D61-7E92-48E6-9783-B762E652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DAD7-A433-4C9E-A140-FDCA09B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BB6E-F555-499F-8E4E-4748CBF4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BE0-E35E-4947-9B60-ECE8864E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BD40-3C56-40AD-B727-BD5CC695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07F0-8677-4B54-8DE6-1EE2C70B4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06030-89E1-4575-B8E3-45D8442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5165-8442-4AB4-9F0F-CE9D5DDD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98EB-6C56-468D-A9BD-F2F48748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F25E-4C07-4449-BADB-08292193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68235-20D9-4808-B598-DA656611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C9CE-E301-4EAD-AE11-F5876261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B4B3B-0F81-4938-AC91-1BEFCBC90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7794C-5ED1-4E0F-8297-5A6101D56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CDF0B-8C3E-4CCA-AA56-B52647B2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E0D77-3B43-4802-9452-0A622248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67E80-7557-4869-9DE7-9AA82E35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A2C6-98D0-4AD2-BE73-C6145117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BA3DE-B46F-43CE-A66E-53480641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EA83-44D8-4973-8DFD-16993ED2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1706-0E09-444A-A0AC-BF6CA428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BC6E5-E47B-44B6-95AA-1F731322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1C39C-2083-4DB8-9C5D-DC8C3A0E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C18F-4BC1-445C-98B8-DE25085A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6EE1-D2DA-4B3F-A866-4498917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5714-8E29-431C-B2E6-38EDFC17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C6333-0A3C-42F5-84A6-BCDB41C3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DD8A-F5BC-47DF-9061-1AC6AE1D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55147-5856-434E-8FB0-45F7AE78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0993-9877-4F5A-A4C8-8315B37C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21F5-BEB4-46E2-B2E8-CCCE768C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07F78-D3A2-412A-8EA8-A3AD692B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F1B2-4278-41FE-B140-45968707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9CD5-3246-4965-BCE5-8ADD9101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4979-7A32-4623-A2EA-EA0F7F0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B25BA-83C8-4929-9960-BDD9D505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8061-BBA8-4B0D-A06E-B5E060E3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444D-C59D-4AE7-BC2A-98B31A3F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6988-94C0-4CC4-A53C-9F0EDFA3B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9E8C-DD81-4F13-B970-A42E26A443B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E9FF-D6C4-4A27-8429-83D09A04C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CA09-10B5-47FA-8601-6ACA1CE9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F9-8DE0-46E0-B210-140F764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517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Python Extension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4547B-17DF-4DDF-8725-30A09F2A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98D23-C361-4855-88C7-861219F7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DEF08B-91DC-4E14-98CA-D9933F010EB4}"/>
              </a:ext>
            </a:extLst>
          </p:cNvPr>
          <p:cNvCxnSpPr>
            <a:cxnSpLocks/>
          </p:cNvCxnSpPr>
          <p:nvPr/>
        </p:nvCxnSpPr>
        <p:spPr>
          <a:xfrm>
            <a:off x="1656521" y="6096000"/>
            <a:ext cx="0" cy="45057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677DB0-8A0E-41EC-B262-89B3E2E4A1E1}"/>
              </a:ext>
            </a:extLst>
          </p:cNvPr>
          <p:cNvSpPr txBox="1"/>
          <p:nvPr/>
        </p:nvSpPr>
        <p:spPr>
          <a:xfrm>
            <a:off x="1091302" y="572666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92649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C06D2-51F8-486C-B1EA-8E8FAAF1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60AC0-F7F0-45D2-A314-A00E88F1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C8B2E-C78B-41C7-9227-BEB067C5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58140-5167-4489-9AF1-F01DC18F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DAB3F-436D-4576-9E9F-EBEACAD1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2B49D-499A-4DA0-BFB6-21E317CD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36FFC-8E6C-4128-BB2F-172EF2B0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F29F86-3004-4654-8172-C00A2E84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D7281-FD64-4CD3-9141-9589701A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60A6B-4729-46CA-A690-E4CF6BBB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79FD0-E067-434B-85FC-B0C78C3C23AD}"/>
              </a:ext>
            </a:extLst>
          </p:cNvPr>
          <p:cNvSpPr txBox="1"/>
          <p:nvPr/>
        </p:nvSpPr>
        <p:spPr>
          <a:xfrm>
            <a:off x="4785395" y="19878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 here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43536-6D53-46FB-8F10-F22A8B865A46}"/>
              </a:ext>
            </a:extLst>
          </p:cNvPr>
          <p:cNvCxnSpPr>
            <a:cxnSpLocks/>
          </p:cNvCxnSpPr>
          <p:nvPr/>
        </p:nvCxnSpPr>
        <p:spPr>
          <a:xfrm flipV="1">
            <a:off x="5671930" y="1802296"/>
            <a:ext cx="424070" cy="27829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3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97562-5DD0-4021-B28D-A7A6730A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5CFC5A-1012-4271-A9CC-65293C635192}"/>
              </a:ext>
            </a:extLst>
          </p:cNvPr>
          <p:cNvCxnSpPr/>
          <p:nvPr/>
        </p:nvCxnSpPr>
        <p:spPr>
          <a:xfrm flipV="1">
            <a:off x="5671930" y="1815548"/>
            <a:ext cx="424070" cy="2650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CC01D8-1A19-4B6B-8072-9CA864CC3DCA}"/>
              </a:ext>
            </a:extLst>
          </p:cNvPr>
          <p:cNvSpPr txBox="1"/>
          <p:nvPr/>
        </p:nvSpPr>
        <p:spPr>
          <a:xfrm>
            <a:off x="4785395" y="19878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6906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2019-01-01T15:08:23Z</dcterms:created>
  <dcterms:modified xsi:type="dcterms:W3CDTF">2019-01-01T15:17:26Z</dcterms:modified>
</cp:coreProperties>
</file>