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0175-3D16-4DFE-A1C4-8BE93442F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75ED4-7B1E-478F-87F4-A4E5620D3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0DF56-2774-4748-9373-1747B0DD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756-3AEE-45EB-8120-2A7C7F5A603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6559A-121A-4406-B266-718928DC2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4C3C8-2138-4E08-92D7-795E4F057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519D-C2A1-491A-A25E-7807EB88B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13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93D3-71B4-4B11-AC14-C456ECA9A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043EC-C0E0-4294-B3F7-44007EAF8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C66D4-E8B2-4C6D-9A6F-19FC01672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756-3AEE-45EB-8120-2A7C7F5A603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A5D04-40BF-47FE-AD83-0668E0694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429DB-10FD-45B2-8CAA-0054F11E6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519D-C2A1-491A-A25E-7807EB88B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72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90D8CB-03F6-470A-AB14-0D32BC70BE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9802CB-1324-4D0E-8FB9-158B4EF22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1E8AB-053C-43E7-B432-32079081F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756-3AEE-45EB-8120-2A7C7F5A603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18344-0984-46BB-8763-F60BC43C0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9285C-C049-42AC-AD74-A40677621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519D-C2A1-491A-A25E-7807EB88B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9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FA34C-7E8A-4B8E-902B-F0E018C59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372DB-1221-43AF-AA9B-7BA675C7C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BE4AC-97F1-42AB-9CE6-12BCBBDB3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756-3AEE-45EB-8120-2A7C7F5A603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3A7F5-A262-4C2F-8A35-C5EECD64C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B49FA-F254-4E8D-8432-9AF23F0C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519D-C2A1-491A-A25E-7807EB88B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6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AB5A-897A-4AB8-A332-4DA5ADE50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8931F-0012-47A0-A3BA-D7EF70771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844B3-C220-4A59-A661-ABF95C01D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756-3AEE-45EB-8120-2A7C7F5A603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9FDE3-D7D0-44BA-8408-0DA095948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8FF74-5707-4ADF-85BD-6BEEE44AB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519D-C2A1-491A-A25E-7807EB88B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1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7EA97-9BA2-4EF9-BADC-93113BCA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4D0EC-3ABF-4A30-BBF5-375ABCD96A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B3AAE7-FE89-4B56-9CD6-18987C133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364EE-7EE4-4E14-9642-0F36174B4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756-3AEE-45EB-8120-2A7C7F5A603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96FAF-CF88-41AF-810B-F19740D1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B334C-B1BE-49E5-BA47-525266927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519D-C2A1-491A-A25E-7807EB88B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1527-CFC1-4FB4-94EB-F342851EF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99250-E386-4A9E-BD57-72EA972BF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32963-CF2D-48EB-9C2E-B0571AA00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F13A6-804E-4279-82E0-F8156C2CA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B7E7F2-D99C-4BDA-8EF1-CCEA766AA2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717089-FF65-429B-A307-72C3E31C0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756-3AEE-45EB-8120-2A7C7F5A603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8584D-BC88-4779-B3E8-D8F18EBB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6FAC18-47D6-4142-AC85-A3F14B09A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519D-C2A1-491A-A25E-7807EB88B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99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9476-C94D-4EDB-AE44-F41CE73BD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500D1-1421-4811-9E0B-D7A71C069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756-3AEE-45EB-8120-2A7C7F5A603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AE6541-8B36-447C-A776-EA18C92B5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9A8CB4-43B6-454E-9B13-966945F3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519D-C2A1-491A-A25E-7807EB88B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2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C10703-6E9E-4169-BEA6-7409B6FC8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756-3AEE-45EB-8120-2A7C7F5A603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F43087-1F2B-424A-8976-E41BFA34F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C1397-A6CD-48B3-8BF4-F05835BB4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519D-C2A1-491A-A25E-7807EB88B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80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5EBDF-560C-41E2-855E-41A53127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CA99-1676-4B79-B71A-D7C4F3EA3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AACF4-8117-483B-8965-70DAF6E0D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0CD8C-679F-4677-BECE-7B36269E9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756-3AEE-45EB-8120-2A7C7F5A603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2B422-9489-480A-96A7-4774A010A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71A7E-24EE-4AA2-A441-3EB6F2E34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519D-C2A1-491A-A25E-7807EB88B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1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9C58C-4317-4CAE-940D-D31F5269B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BC472A-AA1C-48A2-A81C-86B6EA279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EC104-5319-444A-9AED-0F0C7A265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1793B-F61D-454B-A6A2-29F298433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756-3AEE-45EB-8120-2A7C7F5A603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5B22C-7E5C-470D-B365-FB92711B6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E458F-62F0-4405-89A7-5AE3A615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519D-C2A1-491A-A25E-7807EB88B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92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D2BCA7-BCC8-4217-96D3-48642D588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BA68E-10EF-4127-9013-3F33D7FAB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92F62-0AC2-4E8B-8AAC-67CED54253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A8756-3AEE-45EB-8120-2A7C7F5A603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3122E-03DF-4B7B-86DE-ACD749B24F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3B28D-5471-40F6-B005-84CFCC6D1E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D519D-C2A1-491A-A25E-7807EB88B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0C4745-36D1-45AB-A58D-54F7DEA494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 err="1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VSCode</a:t>
            </a:r>
            <a:r>
              <a:rPr lang="en-US" sz="4800" dirty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Tricks (Windows)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0976D-ADB3-4238-88F2-A0304D3F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32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0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4FEC4E-106D-4447-89B6-7F4FE58AE1B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0" bIns="548640" rtlCol="0" anchor="t"/>
          <a:lstStyle/>
          <a:p>
            <a:pPr lvl="2">
              <a:lnSpc>
                <a:spcPct val="150000"/>
              </a:lnSpc>
              <a:defRPr/>
            </a:pPr>
            <a:r>
              <a:rPr lang="en-US" sz="2800" dirty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End Key = Move the cursor to the end of the line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+mn-cs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sz="2800" dirty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Home Key =  Move the cursor to the beginning of the line</a:t>
            </a:r>
          </a:p>
          <a:p>
            <a:pPr lvl="2">
              <a:lnSpc>
                <a:spcPct val="150000"/>
              </a:lnSpc>
              <a:defRPr/>
            </a:pPr>
            <a:r>
              <a:rPr lang="en-US" sz="2800" dirty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Ctrl + Home = Move the cursor to the beginning of the file</a:t>
            </a:r>
          </a:p>
          <a:p>
            <a:pPr lvl="2">
              <a:lnSpc>
                <a:spcPct val="150000"/>
              </a:lnSpc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C</a:t>
            </a:r>
            <a:r>
              <a:rPr lang="en-US" sz="2800" dirty="0" err="1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trl</a:t>
            </a:r>
            <a:r>
              <a:rPr lang="en-US" sz="2800" dirty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+ End = Move the cursor to the end of the file</a:t>
            </a:r>
          </a:p>
          <a:p>
            <a:pPr lvl="2">
              <a:lnSpc>
                <a:spcPct val="150000"/>
              </a:lnSpc>
              <a:defRPr/>
            </a:pPr>
            <a:r>
              <a:rPr lang="en-US" sz="2800" dirty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Alt + </a:t>
            </a:r>
            <a:r>
              <a:rPr lang="en-US" sz="2800" dirty="0" err="1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UpArrow</a:t>
            </a:r>
            <a:r>
              <a:rPr lang="en-US" sz="2800" dirty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= Move Line Up</a:t>
            </a:r>
          </a:p>
          <a:p>
            <a:pPr lvl="2">
              <a:lnSpc>
                <a:spcPct val="150000"/>
              </a:lnSpc>
              <a:defRPr/>
            </a:pPr>
            <a:r>
              <a:rPr lang="en-US" sz="2800" dirty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Alt + </a:t>
            </a:r>
            <a:r>
              <a:rPr lang="en-US" sz="2800" dirty="0" err="1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DownArrow</a:t>
            </a:r>
            <a:r>
              <a:rPr lang="en-US" sz="2800" dirty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= Move Line Down</a:t>
            </a:r>
          </a:p>
          <a:p>
            <a:pPr lvl="2">
              <a:lnSpc>
                <a:spcPct val="150000"/>
              </a:lnSpc>
              <a:defRPr/>
            </a:pPr>
            <a:r>
              <a:rPr lang="en-US" sz="2800" dirty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Alt + Shift + </a:t>
            </a:r>
            <a:r>
              <a:rPr lang="en-US" sz="2800" dirty="0" err="1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DownArrow</a:t>
            </a:r>
            <a:r>
              <a:rPr lang="en-US" sz="2800" dirty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= Duplicate Line</a:t>
            </a:r>
          </a:p>
          <a:p>
            <a:pPr lvl="2">
              <a:lnSpc>
                <a:spcPct val="150000"/>
              </a:lnSpc>
              <a:defRPr/>
            </a:pPr>
            <a:r>
              <a:rPr lang="en-US" sz="2800" dirty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Ctrl + / = Toggle Line Comment</a:t>
            </a:r>
          </a:p>
          <a:p>
            <a:pPr lvl="2">
              <a:lnSpc>
                <a:spcPct val="150000"/>
              </a:lnSpc>
              <a:defRPr/>
            </a:pPr>
            <a:r>
              <a:rPr lang="en-US" sz="2800" dirty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Shift + Alt + A = Toggle Block Comment</a:t>
            </a:r>
          </a:p>
          <a:p>
            <a:pPr lvl="3">
              <a:lnSpc>
                <a:spcPct val="150000"/>
              </a:lnSpc>
              <a:defRPr/>
            </a:pPr>
            <a:endParaRPr lang="en-US" sz="2800" dirty="0">
              <a:solidFill>
                <a:prstClr val="white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lvl="3">
              <a:lnSpc>
                <a:spcPct val="150000"/>
              </a:lnSpc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4944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93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3</cp:revision>
  <dcterms:created xsi:type="dcterms:W3CDTF">2019-01-03T15:26:49Z</dcterms:created>
  <dcterms:modified xsi:type="dcterms:W3CDTF">2019-01-03T15:45:48Z</dcterms:modified>
</cp:coreProperties>
</file>