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7172-E565-45BC-8C17-94E953BD7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2C6E9-5106-4A5A-803A-3EA70DCEC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83286-6591-483E-BB5F-829CC9A7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5ACE-F40D-43FF-981D-E0C70288AFFD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30014-B616-4B5A-AD74-FE5036FD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0F43D-7C1E-4363-A77E-AB62A2D2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FCA3-34FB-44C7-AC87-AE48A738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F08B-68AB-4332-8312-F7AF5C10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B8E2-739A-4D25-A039-D8B8A3E24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9B7D-E2C1-4AB2-B139-F734E7CA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5ACE-F40D-43FF-981D-E0C70288AFFD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D1ADA-D597-4B9C-9ABD-A58D4A12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6DA14-FFDD-4AD0-ADD3-8C351F52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FCA3-34FB-44C7-AC87-AE48A738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8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CCE9F-32EF-4555-B9A5-3B036C683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8E8FC-BB5C-43DF-99E0-0D9E03BB6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83042-24C6-43DA-A615-073551FB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5ACE-F40D-43FF-981D-E0C70288AFFD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0CAA8-BC89-45D6-BB32-BDE07BA2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7807-92E9-4DBB-A27E-A26D648E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FCA3-34FB-44C7-AC87-AE48A738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8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68E2-E719-44CA-8881-2CCAF700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F12F3-D971-4742-AB63-9043A50C9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F10B7-1545-4B45-A5C8-197A2D87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5ACE-F40D-43FF-981D-E0C70288AFFD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A497B-C47B-4736-AD49-FB5ED8E3C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45066-48EB-4B89-A3D9-CAE73BD1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FCA3-34FB-44C7-AC87-AE48A738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4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3B017-EED6-4C23-A7A0-3DA327F6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21E4F-20E0-4467-85FE-48FD4DAFB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4D50C-4678-441E-ADA9-562F8F2B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5ACE-F40D-43FF-981D-E0C70288AFFD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EE486-20FB-42D0-941D-60E6F8A9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7F38E-35DB-4026-8563-9F513CE5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FCA3-34FB-44C7-AC87-AE48A738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21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05F1-78A3-4ACF-AE9F-EC295A3B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8D8F5-592B-4417-A428-727D5C1EC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BCE8E-2C6D-466F-B46C-BC6D297CC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00BE4-5180-4256-91AA-2E2B9F98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5ACE-F40D-43FF-981D-E0C70288AFFD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51530-337D-48EA-A6A3-77865312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43739-8965-442A-82D9-7F9635F1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FCA3-34FB-44C7-AC87-AE48A738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4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AEC8-78FE-4296-8116-B3E587A2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CE095-CB4D-4E12-B12B-0B15E4DE0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FE991-9994-497F-8B39-7A86138DB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4A6D0-01F8-42AC-AD15-CFAD93CDF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B67D5-A282-499B-9EB6-7293A52D4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F0B41-1CBE-46CB-8A55-B3CAA1FE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5ACE-F40D-43FF-981D-E0C70288AFFD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2F97A3-E720-42E2-BBF5-98A72A00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78EA0-95D5-4F97-A726-7FDF6482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FCA3-34FB-44C7-AC87-AE48A738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9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7223-40E6-43FD-9519-BE1DB15F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25BEF-AA2D-4CDA-B6EC-F340B2CC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5ACE-F40D-43FF-981D-E0C70288AFFD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8C76F-4E5A-490D-967B-81906B37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B22DC-38AF-4D67-9907-14A090E5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FCA3-34FB-44C7-AC87-AE48A738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0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62056-8822-42A8-A987-3738ED20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5ACE-F40D-43FF-981D-E0C70288AFFD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5EDC62-9290-4C76-A66C-E2D5938D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171B1-840D-45DE-A79D-BAD925A1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FCA3-34FB-44C7-AC87-AE48A738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7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426B-DE55-4690-9221-5416DF6C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089FC-D85D-4842-92D0-E725C6C70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6C4BC-C4A1-49B7-82C2-C70D55834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D19C2-B14B-4C5E-9A21-01EB50B9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5ACE-F40D-43FF-981D-E0C70288AFFD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3F1E9-38E0-44A0-87F5-805AC59F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BA8A-1004-4705-818B-64249BBF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FCA3-34FB-44C7-AC87-AE48A738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0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822D-66DF-4355-9759-F01AFBA52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21323-C040-43F9-B872-BE59482BE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3D93F-F249-4CEA-9B5E-CA9CC5F87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AACB1-E7B4-47A8-8BA8-2DFABFEB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5ACE-F40D-43FF-981D-E0C70288AFFD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C9944-F4F8-40A8-ACFE-C37F43D9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0F9DF-7E37-4931-819C-21E22973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CFCA3-34FB-44C7-AC87-AE48A738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6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EAD4C-FC8A-491B-BC4C-FF14B8001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EB536-A063-49C9-8BBF-39280DB3A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0802E-A335-411D-9769-917804432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35ACE-F40D-43FF-981D-E0C70288AFFD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E643B-72CA-4EEE-AA27-80101B974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E5A47-2EFE-42B6-8812-6BE2FC77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CFCA3-34FB-44C7-AC87-AE48A738E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B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194" y="2946952"/>
            <a:ext cx="964096" cy="964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00C9B0-B905-4AD3-AB9F-CDA551DFB0A9}"/>
              </a:ext>
            </a:extLst>
          </p:cNvPr>
          <p:cNvSpPr txBox="1"/>
          <p:nvPr/>
        </p:nvSpPr>
        <p:spPr>
          <a:xfrm>
            <a:off x="5415653" y="3013501"/>
            <a:ext cx="2456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Variables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7C9DCC-B18E-4515-9C32-CCAB2FAA0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D3DE6-6009-4309-AB5F-02795D07A201}"/>
              </a:ext>
            </a:extLst>
          </p:cNvPr>
          <p:cNvSpPr txBox="1"/>
          <p:nvPr/>
        </p:nvSpPr>
        <p:spPr>
          <a:xfrm>
            <a:off x="1802296" y="424070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We use variables to store data in computer’s memory</a:t>
            </a:r>
          </a:p>
        </p:txBody>
      </p:sp>
    </p:spTree>
    <p:extLst>
      <p:ext uri="{BB962C8B-B14F-4D97-AF65-F5344CB8AC3E}">
        <p14:creationId xmlns:p14="http://schemas.microsoft.com/office/powerpoint/2010/main" val="386110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46D138-95AC-4622-9E6A-857E9632A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4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69BC24-7189-4735-BF94-31C065A1C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3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2</cp:revision>
  <dcterms:created xsi:type="dcterms:W3CDTF">2019-01-02T10:32:43Z</dcterms:created>
  <dcterms:modified xsi:type="dcterms:W3CDTF">2019-01-02T10:41:27Z</dcterms:modified>
</cp:coreProperties>
</file>