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83A6-BFA3-4782-A7AD-BBBB35AC8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D14AA-BBDA-48E5-8C02-2C6596DCC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3948-4054-48B1-A472-36EA086B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F869-4019-47A3-B576-11D7D79EBFF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E3276-0AB6-4DF9-90C3-8E4F0451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012F0-41FD-49B3-AED3-E4CA3671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7140-4C5D-42E8-8BAD-A86E0A2E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8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5376-7157-47BD-83B0-F7806D35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60BBA-E35D-4EE2-BE34-A9BCAC92B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57550-CCF7-4DE2-96BC-FC723F5B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F869-4019-47A3-B576-11D7D79EBFF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561DE-DDAB-4400-B24B-0694400D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73338-B9A3-4E16-80D7-560D36A1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7140-4C5D-42E8-8BAD-A86E0A2E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0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7D2DE-E36C-42FD-AB97-AD5511C8F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416AA-AA20-4C48-9773-0A74D534E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D8AEA-33C9-4176-9ED8-7F35BA9B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F869-4019-47A3-B576-11D7D79EBFF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C87D-80A2-47E6-9A6F-CAEEA779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9ADFD-7707-476D-A592-606A42F2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7140-4C5D-42E8-8BAD-A86E0A2E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4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C27B-CC61-4FD5-9EC1-50048F71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8096-E590-4193-92D5-C510FB20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07F75-B5B7-4157-98D2-EB88FA37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F869-4019-47A3-B576-11D7D79EBFF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B5897-9797-4765-B08A-F3F77447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9F246-03D4-4EFE-89B6-30B027A1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7140-4C5D-42E8-8BAD-A86E0A2E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EBA8-044C-40A4-8981-D46FFFAF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FDF21-32EC-45DA-A758-71B26BD66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8807C-7B1A-453F-8EEC-55294FEC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F869-4019-47A3-B576-11D7D79EBFF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545B8-4729-44C1-9CCD-8C66979A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D0010-CD68-4FE7-96F6-F456BB21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7140-4C5D-42E8-8BAD-A86E0A2E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8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C35C-7F5C-460D-B363-6B467690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6C5F-43E3-4B36-BFD2-8196BB65A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4B1C1-BDDD-470D-8F7E-59D60AB4F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DB847-0A4F-485F-BEC9-492FBF94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F869-4019-47A3-B576-11D7D79EBFF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61A99-C3B8-4245-8C70-86682096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29EA3-7DDD-4902-A9A4-B6FE1649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7140-4C5D-42E8-8BAD-A86E0A2E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5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0F0-B2B8-467C-A0F0-2C1D90E1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C8A60-4C03-439F-BC61-9DF35F7B8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B0B53-32D4-4FD3-8341-A42EC25B1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338A7-D005-4891-AF13-F5D402AEF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DFE96-0838-44E7-81CA-4E5C172CC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0D108-0794-4AB6-842E-608E04A0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F869-4019-47A3-B576-11D7D79EBFF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45C8D-C36A-46BD-8E9D-3109945F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8B2FD-5161-4318-9F01-DA1D8D0A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7140-4C5D-42E8-8BAD-A86E0A2E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7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13A8-5C32-4C12-98E2-CBCF0389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A2150-A467-4B03-B82F-95634134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F869-4019-47A3-B576-11D7D79EBFF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B04D6-47AB-4167-B4CA-BFB0387F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CACDF-9A78-4C43-9698-F9417695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7140-4C5D-42E8-8BAD-A86E0A2E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5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FF0BE-A3C2-453C-9D69-EBBFA09A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F869-4019-47A3-B576-11D7D79EBFF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87C86-C647-4241-BB25-5559BFAA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CAE6E-CBD0-4A24-BF45-9A4D4B2B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7140-4C5D-42E8-8BAD-A86E0A2E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B1BE-24CA-4141-A0DC-60885555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B6E1-00C9-4E3E-92F9-7135C43B1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6FBC9-9C9E-4D77-B892-FA56AE07B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883FD-279E-407B-BE8E-F3DA987D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F869-4019-47A3-B576-11D7D79EBFF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C619C-373D-4936-9248-AF8E90C4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5CDFF-1214-4DF0-8278-549F3978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7140-4C5D-42E8-8BAD-A86E0A2E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0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3DAE-B9FA-45F4-A107-0CF43209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7ED0F-E066-4B00-932E-BAEAEC069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D5578-CBFF-4770-BFDB-7CEEA70DB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E964B-B8BF-450D-A8A1-6D6E5EBB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F869-4019-47A3-B576-11D7D79EBFF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B2E29-91E2-48F0-9875-3104E714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B4ED2-E8C2-4B70-8A57-99BC2F34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7140-4C5D-42E8-8BAD-A86E0A2E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0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31F6E-F4B4-4D5F-8016-F2A55F48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235DB-C5FF-4832-9DA4-C31FABA63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0D743-9E20-41EF-AC5A-F193A7617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F869-4019-47A3-B576-11D7D79EBFF6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BF79-41B4-4078-BA98-4A37437E0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43D83-8309-4450-90D9-C3C8699B8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97140-4C5D-42E8-8BAD-A86E0A2E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B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58" y="2946952"/>
            <a:ext cx="964096" cy="964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00C9B0-B905-4AD3-AB9F-CDA551DFB0A9}"/>
              </a:ext>
            </a:extLst>
          </p:cNvPr>
          <p:cNvSpPr txBox="1"/>
          <p:nvPr/>
        </p:nvSpPr>
        <p:spPr>
          <a:xfrm>
            <a:off x="4342217" y="3013501"/>
            <a:ext cx="4758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Python Interpreter</a:t>
            </a:r>
          </a:p>
        </p:txBody>
      </p:sp>
    </p:spTree>
    <p:extLst>
      <p:ext uri="{BB962C8B-B14F-4D97-AF65-F5344CB8AC3E}">
        <p14:creationId xmlns:p14="http://schemas.microsoft.com/office/powerpoint/2010/main" val="86504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8E02ED-D5BE-4AA0-89E2-8BE958EB0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7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754785-D2E6-49DD-81AF-BBECD6415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C2F8C4-FD15-4732-A6F2-4541240E105E}"/>
              </a:ext>
            </a:extLst>
          </p:cNvPr>
          <p:cNvSpPr txBox="1"/>
          <p:nvPr/>
        </p:nvSpPr>
        <p:spPr>
          <a:xfrm>
            <a:off x="2093844" y="2729949"/>
            <a:ext cx="5415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Expression =  a piece of code that produces value</a:t>
            </a:r>
          </a:p>
        </p:txBody>
      </p:sp>
    </p:spTree>
    <p:extLst>
      <p:ext uri="{BB962C8B-B14F-4D97-AF65-F5344CB8AC3E}">
        <p14:creationId xmlns:p14="http://schemas.microsoft.com/office/powerpoint/2010/main" val="105216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F82658-F1F8-4681-ABAA-C891ABBB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074EA4-E993-498A-8529-25CFD67A7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4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8301F5-FC30-4A64-B14C-DBE6EBBD6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7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576831-F9FD-48AB-AA9F-999CD246C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3</cp:revision>
  <dcterms:created xsi:type="dcterms:W3CDTF">2019-01-01T14:16:56Z</dcterms:created>
  <dcterms:modified xsi:type="dcterms:W3CDTF">2019-01-01T14:24:37Z</dcterms:modified>
</cp:coreProperties>
</file>