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6DB8-6DB5-405C-A334-99AFA4211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380BF-36AD-4604-A30C-B2984E783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9C40-0230-43B8-94C9-69C5B35F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A4AA-6A3C-46BF-8389-632A7FC6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BEFA-3842-4A99-A7D6-C1563E0C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82D5-85F9-46DE-BC52-C1A45D98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9250D-2A22-4D7D-A7BE-64B159A16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D51E-1907-41A0-A011-4933AFC6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B9A34-A9AF-4CC9-9743-21E1D6E9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4F42-06D7-4B7E-8D19-3ACE09E1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B033C-0F72-4BB6-81CD-D2A8E095D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8505-E2F7-4926-8FA5-852E77AC9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A24FC-F196-4DBC-A5D2-E2EEF145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8A44-A3B0-4F61-9424-E2627310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311A-4A65-4CB2-81BB-43DAB6FA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8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3F0E-7BFD-42C4-90B2-6C0AC9FD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3E37-4025-4896-A325-91D4EA214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B6C-2B86-4E4C-92DE-E83E203A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E08D-F3C5-488B-8446-2CC0362B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62C4-E4CC-4380-9C02-5C35E5A2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6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5F59-DC2C-4372-A4D0-F711F29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BD083-7452-4189-B55E-D50225EA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1ECA-692C-47F0-B9DF-C1889DE3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5F76-6345-4159-ABAE-1B9B4095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F460-7075-49BA-BEB0-19DD0D88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4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DF39-C34C-4117-ACA8-96050C70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B5B5-9669-42D2-BD3C-9F426268A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872BA-582F-4C43-9733-450449538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3BB25-DD85-4BBD-87FF-17CF635C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D069B-2830-48C2-9B5C-7720235E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CDAC-D6DB-4E15-9A4D-9F7B1A9A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39BC-98E7-4322-A4F1-7A2E5947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58A3-8B6F-461A-B47A-C61EAE418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2A08F-36B1-47C0-9570-ECB7BE6F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955B-07B7-498B-813C-0BC111E9E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80953-7993-459D-8E2F-AEB2FFBD2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E57F0-36CE-43D6-88B4-3DE6607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DC8FB-84B6-4812-93C1-08F507E2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E5274-E4C4-41D7-85A7-16D1E0B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6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950E-BE6C-437A-9B9D-19F1D29C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00F1D-A3D1-4659-8855-004CEB12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FFBEB-E07C-4E38-A688-D2AE3171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6D78B-8E92-4B72-A968-E894B327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756EE-5889-40D1-9AF5-7BFEC6C0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59174-340C-4E79-9C5B-6FCBB5F3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52547-25D7-42A2-B61C-9BB64C0D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7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5F9C-68A3-441C-ADAB-45FE5C17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C3D3-CE4B-42D8-9DE7-079D8C49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F4CDE-A58E-4957-80C7-BE30D57F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69372-846F-4601-82D1-182695C8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DE42-9BCA-4254-B7F4-8D0D4A49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103A5-3386-419D-9EBB-3735AEF3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6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93D0-9EA9-43E4-BC7A-8E6BC04B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C6325-9EDC-49DF-A7E2-3C66D2B94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27A3A-A08B-49E8-9DE8-86BF18B9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D6825-77EF-47E7-B82B-23B64CE8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EF1A-8425-4EF8-B6C4-C56CD315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9964C-D4AF-4CE1-963F-944599E3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9BE0-1927-4979-B922-05F49695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5047-338E-4DCE-96BA-496E451D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DE7FE-DDD8-4BA1-883D-29AC105D7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B2BF-EF3A-4D64-A86A-B7DDEC3A51C5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91-EAE3-47FD-8DE3-7BFC73E8B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C410-A969-467E-9CF9-5F08683CB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5B32-3EF1-4351-89FB-FDF46317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342217" y="3013501"/>
            <a:ext cx="4389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Formatting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E01088-2C54-464E-A479-A14B4FAC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2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B7967C-44EA-4777-A9BC-E9DD6226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5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704CFF-0282-4400-B6E5-627B32E0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D0636F-1C68-4F34-A53D-847D9528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7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804A4-8C32-419D-9F1D-4573EA4B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39C929-7D72-497B-B90E-0DE2E7D0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4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E149-DF15-4066-9681-2625DB5D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8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6CD9CF-4FED-4FFE-82A9-DE3B20EF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3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76812-0B56-40EE-82C2-0158FF7F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7726B-7E9C-4BD1-B628-25D20BEC8706}"/>
              </a:ext>
            </a:extLst>
          </p:cNvPr>
          <p:cNvSpPr txBox="1"/>
          <p:nvPr/>
        </p:nvSpPr>
        <p:spPr>
          <a:xfrm>
            <a:off x="4130558" y="1895060"/>
            <a:ext cx="393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Python Community</a:t>
            </a:r>
          </a:p>
        </p:txBody>
      </p:sp>
    </p:spTree>
    <p:extLst>
      <p:ext uri="{BB962C8B-B14F-4D97-AF65-F5344CB8AC3E}">
        <p14:creationId xmlns:p14="http://schemas.microsoft.com/office/powerpoint/2010/main" val="13688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E17B60-0E60-486F-A9E7-4B9E016B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0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37F508-C787-4B48-BBB5-1CBDA162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9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32B4B-BF35-464B-B9CD-F5EAA0FA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DBD0CA-3E02-4277-BFC1-16C6BB7DCC0D}"/>
              </a:ext>
            </a:extLst>
          </p:cNvPr>
          <p:cNvSpPr txBox="1"/>
          <p:nvPr/>
        </p:nvSpPr>
        <p:spPr>
          <a:xfrm>
            <a:off x="1461154" y="4903304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Very popular among</a:t>
            </a:r>
          </a:p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Developer</a:t>
            </a:r>
          </a:p>
        </p:txBody>
      </p:sp>
    </p:spTree>
    <p:extLst>
      <p:ext uri="{BB962C8B-B14F-4D97-AF65-F5344CB8AC3E}">
        <p14:creationId xmlns:p14="http://schemas.microsoft.com/office/powerpoint/2010/main" val="280747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6C7591-8B40-4A9B-AC1D-CD0FB6BD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D22156-E02D-44EB-88FD-DE453DF6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1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0B6128-3C1A-4A37-9AA6-1DD41BE2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2022FB-C04A-4928-9004-69315489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4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8</cp:revision>
  <dcterms:created xsi:type="dcterms:W3CDTF">2019-01-02T09:28:04Z</dcterms:created>
  <dcterms:modified xsi:type="dcterms:W3CDTF">2019-01-02T09:48:50Z</dcterms:modified>
</cp:coreProperties>
</file>