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5BC0-F5BB-48C9-A409-7F57DAF22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FB37-A81F-4444-8938-784B42C76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0C3C-9DE6-4AC9-A8C8-4957B6BF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F684-A37B-4043-81D8-94ECC7AC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CFF67-B046-4F27-9897-23AEA3A0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3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1134-F0EE-4026-9B91-7C7FB539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D9F6E-DFD2-44DF-B460-541C91D45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9A81-6124-4C31-8FF7-D21C349D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91C7-6DB0-4007-8382-5A2609ED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286D8-DF6D-4066-AC6A-55F47D86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BD255-FC19-471D-BECD-B1E671F80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43475-CCF0-40B7-88D4-E143F24D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F1149-A0EF-4E9B-B850-E52581F6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6A73-CAF2-489F-A925-76AC35B0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9945-CDC3-4969-AE74-83AD7FC6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EDB4-D71F-4ABF-897D-1FB6D77D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58A2-3108-4E6D-B19E-206A17598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DA00E-B8BE-4AF7-92D7-949DBB5D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EF5F-DCB4-4904-9A97-D5E10C62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590C8-06D9-48C0-B873-FBDA222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9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A2EB-7D9B-4A1B-AACA-1230C06E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9A35-85ED-462C-8198-DE46C7E8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7A8F-7A71-4012-8DB0-BD1FF764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5EC2-7D4D-4E6F-886A-1B87EF5F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E0DF-371D-457F-9357-9442CD5C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F34-AC1A-4A9E-B6E1-111BEEA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CFF5-04D9-4895-AAA9-F30CDC2F5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46A1D-1F6D-48C1-A842-6A06D233B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5872B-7530-401F-8926-8C63D051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34C99-3C93-4591-9117-5504D1F6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A7B5-D5F5-4F01-BFA6-6830D3FC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65D9-9D12-40F7-9541-5B387EE7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4657E-14A0-4913-96CE-DE515B8D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9DAC-9B48-4407-95B9-2399C3DE5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90552-BB2F-4D36-A580-574A7DE68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76F58-B3E7-4299-8654-4E132348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63D15-1DAE-4D1D-97B5-C66E1667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26662-0F49-4E65-BE5A-CCE3F76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0C45A-BDAC-4ECA-B53A-094FB045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3864-8655-4113-A054-F3860647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E8544-DCF5-46EF-907B-3FC69699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EF449-EDB2-4BDA-A0A3-E7A23DF1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F0A3D-FC0D-48CB-99A0-BA31A20C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9D7C7-CEED-4C6D-9F5A-63A5B90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F9297-F5C7-4609-9D8F-71A1054E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DC42F-F553-4205-93DE-5DE619FF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2F68-E529-466D-B489-224F59A0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A86A-831F-4C78-86BD-F397543E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7FCE0-82E9-407B-915D-549E84070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B6E89-D68F-42D3-8EAE-E32DB793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6B36A-AF23-4516-8383-3DE52A36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0E780-ED99-4483-ADA8-42E44E37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41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2662-FA05-4E44-A79B-6AC81D74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C3D07-707D-49F2-B1A0-C03F33E1B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57E72-B53C-4208-B678-883E8901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6E5C2-B597-4487-A331-B76AAFB8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CE4E9-CC78-410A-8625-E2A5D4EF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E1380-3927-4340-A7B0-E83F9A21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F19DC-F7AD-4BC1-829F-49F2297C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822D-9C1C-42F8-80A0-E756542E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5D90-0D07-4FD6-9A5D-46E16015F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C7D7B-5906-4E98-B18E-D5B278D0465D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4E48A-A3E1-4A76-AAF5-9768215AD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769A-615E-481A-8F05-16AF8AA51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D569-77C0-4FF0-A62B-106466EDD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7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106017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Arguments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70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011AC9-33D8-4370-BA99-92A401D9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2A32E1-0343-46B1-B2DD-BF11D67A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73726-EDAC-4518-9437-6E4669FF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46ED43-8FA3-4180-B318-6FB37390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2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1291E5-BA01-46FE-93FC-15D81E31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9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6</cp:revision>
  <dcterms:created xsi:type="dcterms:W3CDTF">2019-01-03T05:32:42Z</dcterms:created>
  <dcterms:modified xsi:type="dcterms:W3CDTF">2019-01-03T05:38:14Z</dcterms:modified>
</cp:coreProperties>
</file>