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4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1B42-E81F-421F-9200-BB216B6B89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E1D6-7883-4E33-B542-A597E2BB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Handling Different Types of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2019-01-19T05:29:30Z</dcterms:created>
  <dcterms:modified xsi:type="dcterms:W3CDTF">2019-01-26T08:44:29Z</dcterms:modified>
</cp:coreProperties>
</file>