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965-996B-4A89-B35D-ED36642BDC95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FC52-EF2A-40A6-9E17-62D52433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Cleaning Up Code with 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4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2019-01-19T05:32:49Z</dcterms:created>
  <dcterms:modified xsi:type="dcterms:W3CDTF">2019-01-26T08:45:00Z</dcterms:modified>
</cp:coreProperties>
</file>