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9693-EA7D-4052-81F6-941945CB5E9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Raising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0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6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3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2019-01-19T05:36:13Z</dcterms:created>
  <dcterms:modified xsi:type="dcterms:W3CDTF">2019-01-26T08:45:32Z</dcterms:modified>
</cp:coreProperties>
</file>