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4470-D8BD-44E6-88BC-8098C2A21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94880-7A5E-4869-859E-8647F68AB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40A2-E0F0-4372-8657-0240C18C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B795-C5C1-4F6F-82B1-BDBB328B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06F9-A9F5-4495-BCFD-94439158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1FBD-D861-4AC6-A585-463E9125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43020-FBBB-4F77-9C5A-55EC7A269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3FFBF-03EE-4225-82F3-08823800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4C31-C498-4021-B2E8-3639AC87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FB9F-7E2F-4EDC-AF22-4F52695B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A1259-E6DE-4E90-A493-699D571C7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BD8E-5E6C-493C-9664-61CD45477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0541-23EB-4870-868C-BE6C7F28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CBAF-E876-4E3B-9C3A-334E43CC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0C3F-2487-48FC-AB2C-B6B2EBCF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5B49-80D1-4BD0-887D-65B919BD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7FE7-1106-427E-AB4E-AC0726BB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6B97-DD5D-48F9-BFB2-454E9899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B4FA-465F-4E27-B09A-9CCB42CA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826C-D1F4-463B-AD1F-367BF2DA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C414-5BDC-4510-878F-2B3265C4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74979-B4EA-47E4-89BA-926535C4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A39B-C14F-48E1-A58A-3BB76769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BE3B-9351-4144-98B0-A65B2637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781F-9D88-4858-9ECB-C47CAB1D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358E-D882-4885-A6BC-8A0BAFB1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A2E2-51EC-41AD-BB51-F39393ED9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5C751-8B3C-488F-9611-9949706D0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54874-E6ED-456F-816A-28F84F14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F813-B0FD-4AB1-AB02-24641E71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AE2EB-47CA-4756-A9F3-91E41AE6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E718-FD7F-4FBC-A359-581179DC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C34BC-A14A-482B-821F-073FE744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3569A-2615-4104-ADF4-4E0F59B2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1D7B9-389C-4E8A-A58F-0E2FA8AA6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888D7-E11B-4E05-9458-7FC538BFE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B1CF3-D4B1-4F13-A3FD-26C1FE5D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2EAA8-D62C-4911-B114-7C35C429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1A2E3-60A8-4506-8191-05EF48BB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91BC-DDBE-461A-8D4B-050A394B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12E9A-4CD7-4026-BAB0-3FEEAF55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FC63-921D-4800-9F31-B10CADFC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FDA6B-5BA9-41CA-967F-764AE3B0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4D260-D02A-47D4-8D75-9A70921E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C1A23-4369-4D99-8B42-63AC3BC9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F81BC-1450-438B-92E1-0F16A032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D801-5F81-4AF9-984B-A034CF4E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9AF9-6BE8-4027-87C0-A7021A0D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6434C-768D-4674-A3B3-47579219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D8518-702F-484E-B8E4-0252A8D8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E7CA-3677-4095-BF35-2943674F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B8D9E-07F3-4B23-83B0-32D1983E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F6D2-A06D-4436-8860-1A90B219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07FD3-49A1-4DD0-8FA6-6BA31FDC9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1CED6-94EF-4A5F-A28F-647172288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952D-8716-413F-B85E-1F92120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7B3CD-722F-47AF-9E42-A6F8D42B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414A-84C1-475E-A565-955580BB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2BCAE-936B-4380-908E-96E50C28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D3517-9A03-4E07-B063-4CF65728D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CBFE-709A-40F0-84ED-5162515A2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8FDA-F62C-4CA8-899C-CA2F0CA7457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691F-7AFB-44D7-90DD-F7F0F7DE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8E15-D616-4314-A43D-C9CB1A9EC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0F85-ED7E-400C-ADA5-5AFE7FB6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0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6F1FF-515E-48D9-AE05-BE6B1A42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0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DC0041-E40B-4EB8-AD5B-49FE8486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9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C43DE3-89EA-4FDF-B633-432958D0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3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7B5442-D7AA-462A-A11B-1A6A8A55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9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DAC355-DF35-4C53-A387-2CD0CE60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9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2019-01-26T08:46:34Z</dcterms:created>
  <dcterms:modified xsi:type="dcterms:W3CDTF">2019-01-26T08:51:42Z</dcterms:modified>
</cp:coreProperties>
</file>