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9932-0148-4636-8EB4-DB8651BBA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FFD1C-B935-42EA-848B-948FA9384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14E35-9E63-4165-B342-9C0E46C3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44C-F45A-4694-AB15-F7B8C6A25E5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80BE7-C26A-48B8-B0D6-7809CE12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E7642-09C6-44D3-BD22-DB070A57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B403-D432-42D3-8898-CA746C9D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0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142B-4C68-4597-80FD-F9F2908B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B7A4C-B685-46AB-B103-331BC8629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2958A-99F4-4599-B17E-2FC301D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44C-F45A-4694-AB15-F7B8C6A25E5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779D2-2546-44C0-AD90-E8627AC6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3CF7B-CBAB-454E-A18D-3A965053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B403-D432-42D3-8898-CA746C9D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9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A641A-D9B7-4E96-9D56-130096A0B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2365C-1D6B-4558-9A21-47EF75368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FD8D-ECBE-4AAA-B176-610447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44C-F45A-4694-AB15-F7B8C6A25E5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68E80-667C-4020-9EF9-471D373A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B512-CFBB-4073-83B2-04752954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B403-D432-42D3-8898-CA746C9D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14B2-7272-4C26-9FE2-2B77445B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6E41-09E4-4DCE-80EC-5FF7AA53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3D6B7-2653-4297-AE5D-9AB03F24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44C-F45A-4694-AB15-F7B8C6A25E5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F89B-3B10-46AB-9391-5421B721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40DA-18EA-4E7D-A45F-749EA7DC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B403-D432-42D3-8898-CA746C9D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3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8541-E5BD-4D52-A2DD-D6166E76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54ADA-E5C7-4F87-AB71-C0F776B3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1EDF7-0289-4E12-B3CF-02A84301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44C-F45A-4694-AB15-F7B8C6A25E5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6811F-DCB7-47BD-A496-67CB0D48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01430-0CA9-48A6-AE74-646338B8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B403-D432-42D3-8898-CA746C9D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0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77B-29D2-496B-A509-56CFCCE9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E9EAB-59D2-4B5B-8D9C-E8A25E8D8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22D7A-459E-4527-BF9A-3446DD4CD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00007-D3C3-478E-BD2F-1C345A12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44C-F45A-4694-AB15-F7B8C6A25E5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3B34-BE0A-421F-837C-89C54DEA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1FDC7-40D9-468D-A016-46DAED10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B403-D432-42D3-8898-CA746C9D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9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71CE-07B9-48BB-9250-307491AD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ED3AC-8B01-4CC9-B772-C3C8180A5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1E704-6A6F-44A8-BD53-2BE5F3EFB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65897-A892-467F-A36E-A1CF48E2D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36360-D1CA-4C22-A53D-38BF02B94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50570-8216-4E97-96EE-C5AA7697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44C-F45A-4694-AB15-F7B8C6A25E5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D7795-3E94-409A-8169-54998C5E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EE220-6294-4104-8ED7-B6B93686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B403-D432-42D3-8898-CA746C9D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E08D-ECFD-4BE2-B5CA-E3624D22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DD9BB-44E1-4560-88C7-76005EB7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44C-F45A-4694-AB15-F7B8C6A25E5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6B30F-3E94-4032-86AC-3CBCF77B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96253-9C2E-456C-A142-2EA3A9AE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B403-D432-42D3-8898-CA746C9D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5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D9370-EA2B-439F-8121-A69DCF88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44C-F45A-4694-AB15-F7B8C6A25E5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5F3D3-CFFE-417D-A130-C570C1BC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D38AD-7965-4EC6-BDE7-6F2EA7F4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B403-D432-42D3-8898-CA746C9D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8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F7AC-1E58-4045-B93F-BAFB6BD2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1132-9F9C-471D-87C8-8C9A1628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F5B93-BD35-4032-A309-A042A8395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5448F-8185-476C-BD36-7A49BBE6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44C-F45A-4694-AB15-F7B8C6A25E5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8140A-C0F7-42D5-9C27-6898036D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AD790-79FC-4098-BB81-2D9ABDA6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B403-D432-42D3-8898-CA746C9D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0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25BE-B138-41B2-A9DA-6692A8B2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570EB-AAFB-4AA3-9657-360ABC0C2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082FC-2DAC-44EA-9476-B26F59318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DA056-A903-4071-8D7D-DEF41704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44C-F45A-4694-AB15-F7B8C6A25E5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19421-08B0-42A0-862A-6C585A66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105ED-E184-42B5-8831-622C45D7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B403-D432-42D3-8898-CA746C9D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1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F39B1-86AD-4384-90F6-0F426B48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09EF-09BB-4A1B-AB6D-23C04354F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ECAD-6696-4F7C-AB38-96A1C2F94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4244C-F45A-4694-AB15-F7B8C6A25E5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9A613-A3A4-4293-9ADF-684A3C18B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99D30-3A31-46BA-A8D0-D19C50DF5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B403-D432-42D3-8898-CA746C9D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Accessing Items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48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AE20AD-2BF7-45E6-803B-7445BE0F1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2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CD575A-37C3-4D8D-B0AA-ED4B31AA2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0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4DB151-2712-44C7-B898-E151B7C2A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4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CE39ED-5282-4124-95EC-0EE9136ED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4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303817-8873-4900-AB74-7E9232D80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4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C3CCB8-D41D-444A-AC80-F727F5330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6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BA194E-4E1B-4D0A-85B3-CA7ACD36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4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BDFB9D-B43F-4EE8-9004-5977FA57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7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E136C5-D108-4267-B94D-77D6AEBE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2F1361-CF2B-48DC-A1C9-C9CE54CF0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4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ADD212-B322-488B-B188-8888816FA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0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11</cp:revision>
  <dcterms:created xsi:type="dcterms:W3CDTF">2019-01-03T16:36:30Z</dcterms:created>
  <dcterms:modified xsi:type="dcterms:W3CDTF">2019-01-03T16:53:25Z</dcterms:modified>
</cp:coreProperties>
</file>