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F84-9953-409A-BA57-5401BC8A4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46FC-5421-4AE1-A1DD-17C003FA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B1C8-0C90-49EF-8AEB-C0826C3E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04E1-C80A-4FC2-81BB-9283793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C2BC-2749-4927-936B-8ABFDCB8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D86F-FFEC-42D0-A1CC-D198CA2A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97AE3-7F28-4F18-A966-CCAF0ADB3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792D-7B51-46CC-9424-4679AFF7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6877-3EEA-4741-A881-2ECFF868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7F2B-B32D-4F61-BAAE-2735800F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A0EBD-6A47-4150-BF87-78A0F5487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90620-2FF8-45E7-9A1C-313A02C87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6F3D-CDEB-4C64-B1F8-6BEDA2D5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D0F-C4E0-4DB2-A40D-055E724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3950-3506-4FD8-AE29-9D63BE8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E5F7-7224-45A4-BE0C-D020D025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A24A-E6FB-4AE5-9794-8138ACF8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A470-4EF9-4BE5-B66F-A09D4B3D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0982-7208-46A2-B913-EC8EE1F4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78C9-5596-4582-953C-6A248D95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73D-239B-4E83-A849-971816E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470B-451E-48E7-9BD2-211AE3BE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657D-B663-48A2-A90E-5D08CACF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18DE-5067-4CFB-9AFD-FAC35A35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7BAA-151D-4AD3-B1EF-6F2A2D28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A47-9BD5-48BC-BA62-032F0F43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FE1-B86A-41DD-982D-82561E173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6A32B-8AA1-4AED-AA90-AF384827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4D99-3DE5-4028-9199-888125E4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4E18-3CC3-44CB-8405-04554496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EF699-72FD-4CD6-8EBD-5EFE39E9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D57-8F73-4362-8E20-1A98B05A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E3D4-7C80-46B1-BF90-493321A4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43817-028A-4AA8-BC49-BBE775205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20D5-579A-4AF7-9BB2-AEBC6B424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A7EF5-AD02-4927-8CFB-DE04130C1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CEA97-9B63-4CFA-8BC0-426D9ADF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96CB5-F867-4C27-9863-21EA2CD8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3FF25-0323-4009-A938-EAAA0755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DDE-7983-4458-9E02-5FA5DE41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7A788-0A36-4396-96FA-4F84A28B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724CC-8056-444B-8541-61351094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AD991-E413-4E08-AAF8-859CBE2B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8ABBE-56AC-458D-9239-0FFE82CB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98A2C-81FA-4735-AA10-9D7729D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50C40-864E-42CC-A7F2-01317130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390-C456-4118-926C-EC0FC811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7A58-327C-4ED3-A56E-0C9996A8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56E47-7493-4BC0-AAED-57C1C3CA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83D9-670A-464A-B84E-E2F48600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C0C5-1A1C-4409-A1CB-37C4B07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3B5B-F76C-4826-8C0F-77C5AFA8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7C02-3143-44E5-838A-9B2E4A1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326F6-AB79-4466-960C-B74EB1228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781F3-F5BD-4171-B6DB-9DD10516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6210-1AA8-4093-B7D2-847F06F9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6B9AC-8F17-4978-9304-9B5AB01C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D10A-3582-4F21-86F8-977655D5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B4185-F31C-416C-912F-B41552C6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D3284-30C8-4AB2-BA08-55760D62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EBE3-C87F-4B9E-B7FE-D383AED85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3C2A-D3FD-44FD-B050-92547A578E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1B85-9F27-4802-8E5D-5E0E0E84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A1D9-E4ED-4EDA-BA18-3BF08ECE6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87D4-FCB3-417B-B12C-F55DF1AB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Unpacking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C0A0-ACBF-495A-9123-4B5A7ABA2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F1227-CEF5-4EE3-B639-803F7D360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BC428-858B-4143-B6A1-5623A2B7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2F1A-5AA7-479E-98AF-B593E4A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B304-1632-4D1C-B8BA-975AFAFA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B4FB2-9D7C-4197-9F2D-83CADAD7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9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9C5-68CA-4DF0-AE6B-5041EB18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421D-A9BE-4A79-B553-63264944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A7096-D1AC-487F-96F5-F7EFACA1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0291-F1F9-4BEC-ABC0-FDBB0E79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A94D-0C5F-484F-AC00-86C66587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3D73-8E63-40F0-9E35-EA752517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7522-1EA8-46B8-A31C-1D44A6FC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1877-28AD-481B-A6F8-9892A5FC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4D680-3051-41BC-BE23-AE357414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7EB-7BF8-4F85-A750-DA4D4EA0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EE10-A9A7-4ECE-9A55-2F50EF02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906C6-A74F-4D32-B0B3-3988C17C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2019-01-18T13:49:35Z</dcterms:created>
  <dcterms:modified xsi:type="dcterms:W3CDTF">2019-01-18T13:56:10Z</dcterms:modified>
</cp:coreProperties>
</file>