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B4A20-85EE-4AF0-A54E-85FCCD7B9E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3EE7B0-D3AD-4498-A299-DA4D0929AD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A3FF74-A36A-491A-9768-6B72C780B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E4573-15B1-4869-9D38-BFA11276E9F0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B9B4F-28FD-46BE-A46B-2ED968042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A66AA6-23D0-471C-9C83-7BBD00774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EF2A9-5DD0-4033-A3D2-87DC33769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763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40D02-16B0-4BD3-9628-A4C2649C5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FDDD03-33C1-4E30-9113-E3D5A4FE17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D8AFFD-EE7B-4361-AE03-BF38934C7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E4573-15B1-4869-9D38-BFA11276E9F0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ED38C-58F4-49C9-B151-DD2097C1E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8FA51-DA64-42E5-B453-0497F510D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EF2A9-5DD0-4033-A3D2-87DC33769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781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D2447C-1243-402A-B689-150AE5E503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7BEB86-23B6-490C-B5D4-04E333F1DC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9E95A8-466B-4A4F-94BE-79A90DB1E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E4573-15B1-4869-9D38-BFA11276E9F0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9A5858-9E16-42E3-A2CE-66A7A43A2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82B901-31C3-4202-A5D7-E84B0D263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EF2A9-5DD0-4033-A3D2-87DC33769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745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0714E-8689-415E-BB05-AA1C18428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6AF46-3D86-4EEC-BCDA-8E8CAB9E9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DFA54B-BF29-4BC8-8FF5-D4AF62041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E4573-15B1-4869-9D38-BFA11276E9F0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0E9EC-DB11-45AD-80F9-CCC1266F7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2ECB65-B523-41A4-9D6C-872E274B4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EF2A9-5DD0-4033-A3D2-87DC33769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013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8DC59-C3E5-45F4-8A47-144D718E8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54EAF7-690E-4958-8417-E278DE7311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229A5A-EF0A-4A65-9797-E294990AA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E4573-15B1-4869-9D38-BFA11276E9F0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219352-EF6F-4D2F-85D1-34AC6B0CD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B4363-ADA6-47BE-8065-24ED5B28D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EF2A9-5DD0-4033-A3D2-87DC33769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003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079D9-72CD-430F-8E06-8AD81D5C9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5FBEB-E72E-439A-BCC9-CA21309AAA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E9D69B-2059-48D5-AEAC-385CA338B4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69D0B0-6830-4049-8955-F710BBA82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E4573-15B1-4869-9D38-BFA11276E9F0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D25AF4-5101-4B99-AAB8-328F9B21B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5B07F9-7123-42F3-BFBD-308AA9D23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EF2A9-5DD0-4033-A3D2-87DC33769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726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52C84-63E5-476C-9AFE-F18B3CD89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1E7CD7-9C5B-4BAB-937D-0293137A44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DC0594-E8F6-4221-B725-CC3B220DF7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D148C1-B817-421F-A16F-596208DCED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3994DC-FAC9-48F2-A22E-B0F59CEE75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C09717-C97F-4A93-AF77-6C3D06906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E4573-15B1-4869-9D38-BFA11276E9F0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357144-0396-4D83-BEBD-611570328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42D673-D644-4DC1-91F6-D06EA5A04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EF2A9-5DD0-4033-A3D2-87DC33769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104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29808-AA43-47A2-A114-E559F3D6F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577DE8-C550-4C8F-AC60-6576EF5A3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E4573-15B1-4869-9D38-BFA11276E9F0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2F80F8-3DED-4666-85B2-922DB1809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657D35-296C-4243-9DF2-320FB65D7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EF2A9-5DD0-4033-A3D2-87DC33769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251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27A3A4-88D5-4AA8-A38D-789F8D749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E4573-15B1-4869-9D38-BFA11276E9F0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822651-184B-4B2C-96AC-46925BF03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18C302-4DFD-4E65-8AEA-A7EEDD4E9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EF2A9-5DD0-4033-A3D2-87DC33769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586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172AE-4371-4D64-B7D7-3869C394A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947F9-4CF4-469E-BC6C-1017B96D0B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746957-89BD-4252-AF08-9430A7127A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474347-3392-4F72-BFFA-2CDF32C6A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E4573-15B1-4869-9D38-BFA11276E9F0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659C08-7ED6-4656-BF6F-3ECB2FC4E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C158CA-8338-4B32-9E96-D29E750CA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EF2A9-5DD0-4033-A3D2-87DC33769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074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84768-45A0-460B-AE68-EAC965340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3F6672-F664-4D90-92D2-86B9A3407A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88A69F-2CCA-4940-A58C-92BD6C0F62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F23400-5905-41B2-99A7-99C0005C6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E4573-15B1-4869-9D38-BFA11276E9F0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73D91B-BF1F-4C70-B1D3-DC6EC12A2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EF44A9-1F88-4D8E-A60B-302EDE6D7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EF2A9-5DD0-4033-A3D2-87DC33769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172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1204B2-BB9D-4A62-9D0A-3938F82C0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071927-6C51-4D82-9AE4-149FC6169B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768D8D-A6A0-4876-BBCB-6A8E16E092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BE4573-15B1-4869-9D38-BFA11276E9F0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685AF5-9F6E-4598-9D4B-FF8C293A2B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57260-FD22-4A80-9D0A-1B3E2B5130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0EF2A9-5DD0-4033-A3D2-87DC33769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486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40C4745-36D1-45AB-A58D-54F7DEA494B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C3B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 Light" panose="020B0403030403020204" pitchFamily="34" charset="0"/>
                <a:ea typeface="Source Sans Pro Light" panose="020B0403030403020204" pitchFamily="34" charset="0"/>
                <a:cs typeface="+mn-cs"/>
              </a:rPr>
              <a:t>Looping Over Lists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F0976D-ADB3-4238-88F2-A0304D3F6D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7222" y="2946952"/>
            <a:ext cx="964096" cy="9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903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38C21-F742-4F4A-85AD-F6F55FA375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738DBE-2F1F-4D76-9AD0-2FEECEC263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A264AA-B475-4F05-B309-56FDED773A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781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64DDE-E537-4D17-A038-3A8DCCB055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8059E6-653B-4834-946E-40D6CDBA7D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CFC1EF-D304-493A-B4AB-2F05C44CD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137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9B0A2-8A6D-490C-A25A-74457CB1E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D49EE-A7EC-40B1-A6B1-1EAF281B7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18C76D-DC10-4476-8ADC-C8ED9C8BA2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931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1AE09-B196-411D-BE4E-A80C353EA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6CF3C-083F-4174-8CED-A52594713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131074-CF65-4A27-BE8B-B6A30DE3CE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586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3F1EF-9C96-4C59-AD7C-D31C5A988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9F180-64A5-48B0-B238-FA162A1FB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4DA2BC-74F3-49BE-94C1-A71CCBE2E1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720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</Words>
  <Application>Microsoft Office PowerPoint</Application>
  <PresentationFormat>Widescreen</PresentationFormat>
  <Paragraphs>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Source Sans Pro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Lucid Unity</dc:creator>
  <cp:lastModifiedBy>Lucid Unity</cp:lastModifiedBy>
  <cp:revision>2</cp:revision>
  <dcterms:created xsi:type="dcterms:W3CDTF">2019-01-18T13:56:58Z</dcterms:created>
  <dcterms:modified xsi:type="dcterms:W3CDTF">2019-01-18T14:03:50Z</dcterms:modified>
</cp:coreProperties>
</file>