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A2A6-408B-4759-842D-E4EF92FC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25A5-D6E5-45FB-A0E8-B6D57597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C9A4-1C33-461C-BB54-5957AD80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9E59-3F23-4B06-846A-E354F8E3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7FEF-4FDA-48AD-953C-2ACC0A49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0A21-3918-43BF-8270-24E68DF9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75510-5198-409F-AA8C-C60FB43B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5F2F-E8C9-45CB-A3BC-FEC41572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DB79-8514-48C8-923E-22C5A7A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E58F2-5EB1-455D-91D6-C5BEE6CA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A5B2E-AE9A-45EC-84B1-8981DFCA9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B4786-6907-46A1-848A-117A6D480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03987-6C24-4AFD-ADC0-17D0EF35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22F5-DF8A-4A2B-ABEF-5247F367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A486-AEC2-4117-B24C-9752C94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560F-3A79-4A7F-9407-3CE71C29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30FAA-08EC-4686-9B77-4DAF8538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4D90-35B6-4093-9C1F-C61D86A6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0CAE-7A1D-46C4-9B02-A5E5CB32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4598-3D39-4850-B22F-A9094F1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43AC-94E9-4EA8-A1FE-B600B448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3072-E3B2-40A9-B6E2-2164B67D9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69C2-2AFD-4050-A318-2B79C14A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F69B-C1C0-4940-8320-DE92F983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2C60-A185-4BF4-B853-D92AB6C6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4D64-3106-4156-98A7-67651637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FE41-E8BC-47E6-A53B-709B2898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2922A-84FC-44C7-BD58-D4D9539B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7BEA-30B1-49E5-B6FE-273DEE64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232D8-1B91-4AE4-9B0F-D53E24CC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5961E-59D5-4AC2-87D8-400E1DBB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103-8D19-4893-8111-BD565999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0E4DB-27C5-445E-B5D4-ADB66BDD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6C7D2-5332-4567-855B-B692904A1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BC19-CFF4-40FB-87D6-EEA62F5F4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68081-C9AA-427A-A849-FFBF99EBD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D7B4F-1189-4E43-8310-74875FFE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2AE42-3991-42F2-B9E7-E80B335E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6F2EC-F89E-4743-B4E7-EA875894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F684-96F1-45D4-AFDC-E2A9E963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19071-3A18-42C0-977C-1F24FBF2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75208-FBD5-4ED6-BFEE-670F5B1F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95503-C9FC-4669-8ADE-C52C5F82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3D0FE-854A-4F03-8E36-479E03C2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34E05-F61A-48B9-A736-13D716A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899C-B2F3-4980-BC1F-D6C35487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6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C69B-A36B-4E76-9B6B-2EB42634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B899-02F3-49E8-B7EC-0723B4D5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349C6-19DC-4B4B-88AF-BCA8A904F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C9EF1-5A58-429C-B7DA-C577C8A0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70192-64C9-4768-A3B8-F8A876ED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1FFB6-A8D0-4977-9138-0600C38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E7DC-5B84-4948-A0C6-7283D2EB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B5F57-522E-4BE0-9A2A-718334339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731D1-F76E-4AAD-8588-98975D187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1114F-90DF-418C-A194-1194773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1219-E284-4CB7-921C-151C2D89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E9CF-EA09-4BCA-951D-957E1A3B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14CEC-FF05-4A34-8108-B051D46E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8BDAE-F092-40AC-990D-8C12722F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3541-B85D-4936-B9FD-56E66A8EB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702C4-E334-429B-8BE1-2E5CD4050DDE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84F7-280E-4B2A-8BD9-048C83B5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36CB9-C475-417D-B93C-32B73FF07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B2976-84EB-4962-AA9A-DC517FCAA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0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Adding or Removing Items to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87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E947-8DCF-4FA1-8523-EBAC64FA3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A5642-79B2-497C-8037-C13BC3EEB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D4F49-DF1F-4A58-B5B8-06831B6B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8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8D49-B9DE-46EE-93CB-EAF52D45D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312F9-4450-465D-BB57-B6A313042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6FC6B-B03F-401B-B98E-583CB77C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BECD-66DF-4EA2-A056-90B65740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7855-00EF-42ED-B862-0BA6B9EB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9806D-B2FB-4164-ADA7-CADA506E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1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348F-FD41-4316-9B73-E732FFE3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CF9F-BBB1-45F2-B62E-D66383C65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A8444-9899-41DC-99FC-B7482C00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E9B8-633A-4BCF-9DE9-7A51A6C7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B108-2B43-4CCE-A226-06BE03C8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EBA80-67E2-44AF-9A3E-1F712B24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1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4C93-67B5-4F43-95BB-9AB84841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045D-2544-416A-B1B5-C6EE06B30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2D37A-5186-4EEE-9231-317B4997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BFA6-FB20-4557-B256-8689CA50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31B1-71B5-4868-9031-8518A1FD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93E21-203E-4546-A7CD-3383F688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4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2019-01-18T14:05:03Z</dcterms:created>
  <dcterms:modified xsi:type="dcterms:W3CDTF">2019-01-18T14:10:58Z</dcterms:modified>
</cp:coreProperties>
</file>