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C2E52-70B5-4317-AC16-810ABA817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51623-A06F-44FC-A032-6A5D5B6AE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F904E-427B-46B1-9F2B-F5D243C32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3DBA-3684-4F76-9D43-763D6FCC7104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6DB65-3D07-4BA9-BAF9-A2FD3BA7B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8F0F5-B956-402F-8B19-2BC5BAED9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B08F-1BBD-4A61-93E7-5AB0D95BE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61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08258-A15E-4843-B63C-A09698570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89CCF-3B4D-4A0A-82D0-D0093ADDA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60B23-DC9F-41B9-B8A0-E802F5AFF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3DBA-3684-4F76-9D43-763D6FCC7104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3E9D5-76AC-401B-AC17-732760AF5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9D838-0452-4D3D-855F-899176F8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B08F-1BBD-4A61-93E7-5AB0D95BE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34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7C63DF-766B-4C07-9252-0F7B633CD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19076D-0C85-4381-8878-68A23B1AE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3FD9E-EC3D-4825-BAB8-6B696415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3DBA-3684-4F76-9D43-763D6FCC7104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2C68F-2890-4EAF-80A8-DC5C03E14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90CC6-CC98-469B-A26C-4BD6A6C25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B08F-1BBD-4A61-93E7-5AB0D95BE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44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4A2B7-9FAE-479C-BB8B-0A44A0684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F13C7-EB09-4042-B227-C358B0FC3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632A5-C8BE-43A3-BE15-06CAE668F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3DBA-3684-4F76-9D43-763D6FCC7104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40A22-A1E2-413E-A1AC-126532C68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4B020-A04F-4594-AFF7-219712DC5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B08F-1BBD-4A61-93E7-5AB0D95BE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57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0E2A7-CCF3-4E98-8176-D24160C8A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6C4AC-F2E9-4C87-8010-745E59C6C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86E12-3C08-435F-AF17-C5A3D9B6C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3DBA-3684-4F76-9D43-763D6FCC7104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F5B1B-51B6-4BC7-9C46-DD137CE2E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FE31C-04F7-4C59-8EE1-D5A7DFEE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B08F-1BBD-4A61-93E7-5AB0D95BE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1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62D5D-94B8-4BD9-A07E-047BA96B5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CAD1D-FD6F-4BC0-BF8E-72581C17B0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0EEB46-45FE-4C33-829B-66C71F0BE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D7E4C-646D-499E-8BBF-864F386FF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3DBA-3684-4F76-9D43-763D6FCC7104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2EBA7-6E8E-4DDE-8831-D0F8CA189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E1E73-8713-4A01-9D52-A3D1C178D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B08F-1BBD-4A61-93E7-5AB0D95BE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93F0C-6EAE-4434-92AD-83B9B6BD1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03F43-BFC3-418C-B92D-8490BECE5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F1E9D-F271-4F1F-A04A-A0E1A8707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615B92-1A9C-435A-AA8D-95693B0CD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6598D4-68D4-42FE-B41B-349C1D3A97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578EDB-4217-472D-A61B-2A5038ABD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3DBA-3684-4F76-9D43-763D6FCC7104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A3A45F-6AC4-4555-8A1E-68EF2BA93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5082EC-3BE7-4944-BE25-638F1FE70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B08F-1BBD-4A61-93E7-5AB0D95BE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1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635A-3AEA-4471-BF91-111BE5FE5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CEB491-BBBA-45FD-84D8-FB061CBD0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3DBA-3684-4F76-9D43-763D6FCC7104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1FAEDD-35CD-428F-861F-5CAE3BAB9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861CA4-14B1-49F2-AF08-624DF2C75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B08F-1BBD-4A61-93E7-5AB0D95BE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4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E98133-24C3-42AE-B154-4DFA55A5B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3DBA-3684-4F76-9D43-763D6FCC7104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669081-3850-4199-999E-387B86111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A6ABB-1936-49D3-A0DC-563DC714F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B08F-1BBD-4A61-93E7-5AB0D95BE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41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BE930-2CD0-4758-9E1D-E228CE498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FDCE5-6097-4BD4-AFFB-8ECC7D018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257141-C623-4BD0-AF3C-B4140B0AE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9D238-3B68-4395-A49A-EECA20672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3DBA-3684-4F76-9D43-763D6FCC7104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11733-65E1-4EB1-B073-96B641C47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F2EE4-FF0D-4690-9A31-A340D7EDB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B08F-1BBD-4A61-93E7-5AB0D95BE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4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F4A34-2882-4E4C-B4B0-DD2639C90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113D98-1AAD-4E57-B442-5A20436876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D7DBD-7414-4F66-B130-37B66382F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831AE-1AB5-407B-BDF4-39C47F45C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3DBA-3684-4F76-9D43-763D6FCC7104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75260-026F-49AB-9D49-62A291358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9F599-9E84-4C0A-B162-B7110BBCD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B08F-1BBD-4A61-93E7-5AB0D95BE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5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AB4EAA-7CE7-4316-B260-5CC767C07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B5A8D-3A57-4262-829A-CD44D5AA9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AC14A-A092-4841-B831-DEA00CB136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73DBA-3684-4F76-9D43-763D6FCC7104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30F09-CB1A-4051-A0B7-FB5BEFE7D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78A0A-CB63-432D-8342-D69508562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5B08F-1BBD-4A61-93E7-5AB0D95BE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80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0C4745-36D1-45AB-A58D-54F7DEA494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whit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Finding Items in the list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 Light" panose="020B0403030403020204" pitchFamily="34" charset="0"/>
              <a:ea typeface="Source Sans Pro Light" panose="020B0403030403020204" pitchFamily="34" charset="0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F0976D-ADB3-4238-88F2-A0304D3F6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178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0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1DB89-4848-443B-96E9-C353563603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F8F5EB-8CFC-48C7-8435-CA26F22BC5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7405F3-D803-4A0F-98FA-842F9A37A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96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D6D2F-5F0E-47DB-A96D-13F163C26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2E341-E215-4483-8A0F-34AFEBBDD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ED1312-C525-49D8-BF8A-59EB33509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64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BAE8E-0A32-4E28-894F-355BB4F3C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7277D-3CD8-4972-B9A3-D2F79F819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1A300D-6C0D-437A-A80C-9C59F5BF3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046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40F9A-8D64-44E9-82AC-8E4FE78EB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F8BA7-CD49-4A9D-81A5-9DEEFDF0A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62B5FC-8A54-43C6-A60B-7470AF0F6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666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1</cp:revision>
  <dcterms:created xsi:type="dcterms:W3CDTF">2019-01-18T14:11:57Z</dcterms:created>
  <dcterms:modified xsi:type="dcterms:W3CDTF">2019-01-18T14:15:55Z</dcterms:modified>
</cp:coreProperties>
</file>