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D0DA-B2E6-421B-A76A-0124D3C1A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46C7-1B90-4DCF-ADC9-4BFECC51F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E188-5C70-4146-B40E-E1D83567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C788-DC97-4D51-AA40-412CC9E2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8B8A-2FC2-43AF-A1B8-62939CFA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EAE3-6347-4B3F-8631-40758E98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6B0B8-28F1-43DF-87EE-3A13F984E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205D-49EA-4F8D-9962-2E69B6D7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506B-BC1F-4474-B32E-7AD53B51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5347-330C-47B1-8CC7-4898B81E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6E997-4328-4F39-A8F9-A318D9E2F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C1230-D25A-4B6B-BF05-05CD8A3F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610B-1854-4852-9E4B-389C98CF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EA67-C6A8-49C3-A0F9-6B175DF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54E5-64D8-4530-889C-9D1D409A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D363-8D08-4068-B779-28DF7838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B25C-084D-41DA-8131-5C0A48BD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D5E8-7AE5-415E-974E-7D747A15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9A30F-4BBA-4092-ABE8-AEC4A2DA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2CED-A223-480F-AFFF-12E231D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93CE-FC5E-4025-84A3-CE5B8C9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E9164-6B41-4496-AF24-7A06B770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95EB-7750-4DD1-B9AE-DF15823E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D1A5-9E15-407F-B239-34D20ABA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8998-71C7-448C-8545-90EA09E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47D7-E586-449C-B982-5EA06053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3231-0D48-413C-AED0-05C42E20E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09A33-354D-48F1-A9B7-5A0246689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93D69-DD2D-4888-A3F6-A39781E5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48D6-5F2B-4AB7-9D57-EBFCEF0F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EDA3-19E8-4F62-B0CC-D9403257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5FFD-FF70-4DAB-BAD3-23F24CF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99308-91C1-422D-8805-F8DC8122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95736-86B1-46D3-9C88-897B03FD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E2D84-B11F-48FF-8A0B-5A56AB5BE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F04A9-BA23-4AF9-8FD9-C43628AB6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3FF64-C809-4E76-A716-E29EB61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FAE5-5692-48EC-8744-2655B799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EAA52-7D7D-46DA-B996-C2841428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0CC5-B85C-495A-996C-34D0CC7F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4D07D-FF49-47E4-99FB-173A4B5B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85A74-E620-4151-BDAA-2FB7B439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D73DA-CA8E-4E1C-A552-089803B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7399-D992-4DDB-BFC3-16BE0CA1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EBEF6-A1C6-423D-9473-1393E038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A9315-F797-4C7C-8DB7-2B3AC105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E389-EC28-4570-BCD9-0D289A39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5F69-2DB7-4F3B-9F6F-093DE0B8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33E0-7A11-4D49-B5D0-18CED7D0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C210-8B93-4262-8D1D-205BF15C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F577-342D-472B-8CBD-A2DF253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3958-ED9C-44EC-A0AA-DFDA3608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F39B-238A-49B8-B743-6E416B87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91231-0DED-42B8-ACFC-1CB25B101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2046-2E9F-4896-BE4E-1A7A10517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5AA1-CE2F-4631-B7CE-BFF007F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A0557-ED19-4931-A7B8-0359CE98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96187-5938-4E0B-A740-3715127A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C3B91-CE48-422F-AE41-12C7692A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3811-F1BC-4B25-A42E-2C8A05C4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AB57-22B6-40FB-A538-E1A37C21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45F4-DFF8-48C5-9414-A05B9F3CFE0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0EEE-5155-451A-9061-C2C069AA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41DE-17DF-4341-A9AA-EC3DD4D8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359E-82E2-4B64-949A-D51FB870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Sorting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79" y="2574298"/>
            <a:ext cx="1709404" cy="17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4223-AE51-49CB-865B-9477CABBD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7BDAB-DF31-440D-BB9F-99B5F9F70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ECCF2-EACE-4D07-9A7A-435FE1D1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1094-0205-40E0-A0B9-96EE0BEA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6BAD-7614-47FF-955A-E35E336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36580-CC58-4864-B7E8-E246927F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E0BB-EA14-4DCB-AAE5-88B4A879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3807-DB83-435F-8AD0-DC0BC324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596E9-291C-4BCB-94D5-3010F0DD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7C6B-E5FE-481D-810D-3B82CC82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8D27-9C4D-475A-B21C-77039389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2964A-8675-4673-8B83-EB4DB1AC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96D5-305A-4E8A-8559-B680074A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FC7E-3A5A-471D-AA90-B17718C7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2649C-A008-4CCC-A8E5-FDDBB0D1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8B8E-7587-43FE-94B2-08869663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B856-9F6D-4F72-A7CD-E1A05F9C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32278-48F3-4F51-ABE2-EA83C787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0379-BDF5-45C9-92FE-6C2E391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D5C6-0DAC-44FE-B42E-5E4BFA6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2E060-FF4F-4CFB-BB36-47019759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4C22-7DE2-4155-BA05-EB0663F3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E3C6-D4E2-4235-83A4-E9EFAF83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C92-62A7-4DE2-A68A-6B56A3DB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2019-01-18T14:16:27Z</dcterms:created>
  <dcterms:modified xsi:type="dcterms:W3CDTF">2019-01-18T14:29:01Z</dcterms:modified>
</cp:coreProperties>
</file>