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8E33-1CE3-49B9-BC96-DDD3F11FF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C86C6-A0C6-4992-A5DD-261509176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5D47-C486-4AD4-9C6B-F099AF79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7011-E08A-4ED3-9A2E-99E4D359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16ADB-1667-4845-A1BD-6360DE77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7FE9-8163-4609-974C-F6EA587E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F6DD6-4CD0-40DE-B5F6-7CC99900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302A-B2A7-4E65-BC24-05083194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D836F-F76B-451B-9B97-CDBFF485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AACE-3C87-423D-A230-E0D7AF45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9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7535A-2723-4151-87E4-9FDD8DBAA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DBCB7-B39D-4C34-9F6E-E7BCBE0C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6AB4-D359-48A0-B81E-8CA31506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1071-7F3D-4307-B2F1-6B2928C6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3140-D054-4FAE-B3A5-EBD4AC4D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C987-692B-42AA-9B85-BC258918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ED4D-584D-4DE8-8552-28E8936D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1F79D-E77C-4DDB-9FDB-B9E38E5D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B468-0513-417D-A355-72A128CB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9786-E54C-4B85-A617-8D456B13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2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FCE-9C8D-4929-A585-4A32BDE5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C64DC-0F77-4433-A656-360B90EA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2D69F-DDE7-4F5D-AB2E-BE932EB1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4D19E-C2BB-405B-8AD3-F7C7E2B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7F2F-A2BE-44BD-9768-5405D089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090F-EA9E-427B-AB1C-9F848486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F0F4-19A0-481C-B7BE-EEC25214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05D16-0098-452A-8D62-2801E77AF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4B562-8F23-4757-B7E3-CA18F621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8B772-CE46-4F0B-8155-37FFB687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2321E-5B5B-4FB2-A221-E2E261EA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A5FD-119F-47BA-AB09-122532AA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C10D-BDF2-42BF-8B4B-1D3BAA7C2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494F-DD89-49E1-B0AB-3A751299C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B185A-53F9-4FF1-AF45-13A6C56DC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23C65-DFEA-4E87-A015-B5650E4C7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68A03-8A39-4594-AC9B-F0991490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72B57-22EB-4B7A-A059-0EA212CF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DC545-189A-47B0-BC96-843FB4C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9297-B8FD-45FD-8AAB-6B03CC34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012CD-B85E-45F6-A8EC-63A15E94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1D2CC-76EA-45F2-B0FA-AE46E4A1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83AA3-EF1F-4467-B7C2-ED3773F4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1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55E47-C93E-47F1-B7D7-89CCF8FE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3590C-E8AE-4390-97DC-2E50B816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6AF85-1439-468C-91F5-EBF04C7B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7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55DF-D5B2-4A26-AC0F-31173004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FC0C-8C0B-4D47-869B-B404EAFC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BC98B-E317-4DF6-9325-18D26ADFB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01626-C872-4043-8897-48C5BE11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6DD06-FD24-4013-9E6D-36037CB5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6F953-CC89-4077-B575-416E5767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97A0-D144-4726-820D-8F075808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BD8C2-E51A-4CF1-8E20-018486320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56A50-EB83-4625-8ADA-FEC1516BD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286E9-A727-483C-8740-62B5299A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762F3-2E65-4D7A-97DD-A3ED49E5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4CEE9-BC56-4EC1-BD0D-C1F49C3B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0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9530F-312B-4121-A6DD-9F2DD08F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4E742-269B-4185-9EBF-E4C4BEE54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A7E2-44D9-4B3E-AE80-B61E64047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E487-9ECD-49ED-B298-5474A883A4B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C217-CCAC-4149-B17E-62CB441D4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130F-644A-4BBE-AE90-EAA94A0FA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4098-4588-4736-A23D-D4461E48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Lambda Function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26" y="3039717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2B86-3814-4E23-89C5-6AC88B92F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A500C-BF2D-42F8-931C-2128C150D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C0101-9714-440B-8572-CC175E66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6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0B06-D48C-426A-ACE8-9CE92FE2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6460-F7B3-4D48-99F6-4A21F6F9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D1067-B6CD-43A9-97B4-727C9F41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3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BFA5-3904-4EC7-BB04-A06DF6A8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EE91-2361-4CA6-89DB-636E56AB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AB166-9556-400F-95AC-B04A3D06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</cp:revision>
  <dcterms:created xsi:type="dcterms:W3CDTF">2019-01-18T14:30:20Z</dcterms:created>
  <dcterms:modified xsi:type="dcterms:W3CDTF">2019-01-18T14:33:00Z</dcterms:modified>
</cp:coreProperties>
</file>