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6A1ED-F41E-44B9-B1C0-24D4641E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385C3-CB56-41B1-99A3-66E685FFA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00F94-84DE-49AE-9C6B-21838AAB9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232B5-16DF-4D07-8A54-4D4E5F50070B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A6E80-EFCA-445A-87C2-75F6DB7A6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06D70-15F7-4C89-83E6-B7F7CABE1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ECC5-7AA2-4967-B8AA-F2BE5E5E8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552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63208-2FC6-4989-861C-E925F420F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A0FBC-58EC-47A2-9DA8-5CF318C7B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17276-874E-466E-A21B-3FF844D49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232B5-16DF-4D07-8A54-4D4E5F50070B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DDA3D-73EA-4DA1-9EE3-305187B39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1B859-9F22-4C23-BF11-C911D1F2F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ECC5-7AA2-4967-B8AA-F2BE5E5E8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226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17CA34-8375-41D2-B862-EF4D7CB29F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20ED0B-88C0-417D-B497-3B3622BD83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1BFE6-63F5-43EB-8DB7-ACF62FA21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232B5-16DF-4D07-8A54-4D4E5F50070B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49923-E64D-4E93-9724-71F94844D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E931C-AFBC-4F27-B02E-AF15F8D2E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ECC5-7AA2-4967-B8AA-F2BE5E5E8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498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C0FA7-3242-4409-B8C1-3D64A77B3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FDCD3-5367-44D7-A569-0193255B2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BBB02-534E-4504-9320-61F1136BC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232B5-16DF-4D07-8A54-4D4E5F50070B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8E9E9-7BE9-4960-A7F4-BB6DD8727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C5EA7-B4E0-4D02-AF36-84CF8F761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ECC5-7AA2-4967-B8AA-F2BE5E5E8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63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E2D79-F22C-49F9-B0F9-71AF900CD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1BC88-9CC6-499E-B489-471986FEE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E03B8-E3C9-4782-AD66-B10F0DEF0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232B5-16DF-4D07-8A54-4D4E5F50070B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8F1DB-4CF6-4D5C-B778-9C330251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98D37-EB8C-45E2-B457-FA63C6BBE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ECC5-7AA2-4967-B8AA-F2BE5E5E8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58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478DE-4496-4542-942C-FE59F50BA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16A26-1085-4AF1-AB98-E4B506710E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3EE715-A303-4432-974C-42D5AC4C0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5F42ED-2BF9-4EE8-8D43-302F001AE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232B5-16DF-4D07-8A54-4D4E5F50070B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A580AE-539A-4E7E-BC89-9BA77423A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B7C3D6-7F1E-41C7-A2FA-4FF226E6D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ECC5-7AA2-4967-B8AA-F2BE5E5E8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45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33F86-B3C5-4B72-9976-397256100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6F42EA-420D-4C4D-B6E3-9802C3507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B2304-4F02-4EB3-9750-83EF17324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AB63EE-6023-4C94-86B7-83F38BE9C1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33D8E8-4D0F-4B68-9410-252CC05DB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F174D4-1AD9-4CDF-87BB-A4E756C21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232B5-16DF-4D07-8A54-4D4E5F50070B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E02107-7C6B-4BE0-8C73-6E802416F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ADDDAD-96A6-415C-9544-CA77B3B0C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ECC5-7AA2-4967-B8AA-F2BE5E5E8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824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9126E-8A7D-4505-8C87-41E3E3914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2AB7D5-18B2-4172-B091-80AABE544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232B5-16DF-4D07-8A54-4D4E5F50070B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71612E-B1C9-482C-96E7-320BBD00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981227-E575-4B12-AA09-BE2B4F0AA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ECC5-7AA2-4967-B8AA-F2BE5E5E8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F46C5A-01EF-4329-AE9E-7180961D9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232B5-16DF-4D07-8A54-4D4E5F50070B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68A0DD-4EE1-4E81-8537-828F54AE6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CEF6F5-6409-4868-AA72-A2BFA86A3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ECC5-7AA2-4967-B8AA-F2BE5E5E8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63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CD495-3BB2-4011-B16B-B00238CF1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189B6-73C0-4D40-97E3-FD8FE0564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2B789C-D736-4313-83D7-C71C3346F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64F59-7C2D-4B38-87F2-F06F01FFC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232B5-16DF-4D07-8A54-4D4E5F50070B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9AC306-6DF2-4730-A4D4-4CC2142C5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498246-8E8C-419D-B66D-E21E4D3E5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ECC5-7AA2-4967-B8AA-F2BE5E5E8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8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6DBF3-CD2A-482D-B8AD-2DB7DB364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407B5D-E841-4CC4-9807-F99BC2D8F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D56CB2-204E-492B-B56E-DA7E67E46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957D54-A5F5-44F5-A03F-03BC4013D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232B5-16DF-4D07-8A54-4D4E5F50070B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D728F-997A-48E8-9751-604787905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D4809-F5A8-409E-AB05-6263EC1A7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ECC5-7AA2-4967-B8AA-F2BE5E5E8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804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A6B974-3F55-473C-9DA4-30F73459D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186D3-3B97-4844-8582-7D136DBDB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877E5-2F00-42DD-A119-60A41B5456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232B5-16DF-4D07-8A54-4D4E5F50070B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4CD88-7E38-422F-A4CA-F9C3BB4E43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39A63-89BB-4A8E-B401-A171529176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FECC5-7AA2-4967-B8AA-F2BE5E5E8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858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40C4745-36D1-45AB-A58D-54F7DEA494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C3B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rPr>
              <a:t>Adding or Removing Items to List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F0976D-ADB3-4238-88F2-A0304D3F6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87" y="2946952"/>
            <a:ext cx="964096" cy="9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903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D64C4-5430-4A7A-8CE6-9F21202500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E9E397-5FE9-4187-B742-3336A6F9A3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2AE71B-2219-4464-BE44-DB27E9BCC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46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3D676-044C-413B-A47B-A9E35DA5B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94B1F-CDC4-49BB-9543-F3E00243D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7B81EE-B15E-41AD-A2E3-99D29E87E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454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671AD-552D-481D-AA85-3CFABB9B0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B24F8-5851-4F94-BB3B-918BEAD87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54BFE1-E634-4CD4-B9EE-A6BA4CC0F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02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B75F7-09B8-4B9E-9FBB-4BFA38F9D2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E7271F-0D71-4779-AC87-4FFC57F35E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BB4F08-EA46-499A-A7AA-D4F852C23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835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Lucid Unity</dc:creator>
  <cp:lastModifiedBy>Lucid Unity</cp:lastModifiedBy>
  <cp:revision>1</cp:revision>
  <dcterms:created xsi:type="dcterms:W3CDTF">2019-01-18T14:34:46Z</dcterms:created>
  <dcterms:modified xsi:type="dcterms:W3CDTF">2019-01-18T14:38:33Z</dcterms:modified>
</cp:coreProperties>
</file>