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3087-3EBD-4D79-9346-A5884FD8A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62F4E-3B7F-49CC-B163-4F20A8F23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D3EA-E94E-4902-97EA-87FC14C1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1373-EEA0-4EA0-BDC6-B25C0A27DCC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24E87-C292-45FB-A966-D499F005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8F87A-AC82-4996-BEE6-AD551DEC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9B53-3192-48FB-BDD7-1AD5E136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0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0A62-6BC7-4C61-8523-86097F9A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F03B0-1DD0-49DF-93CF-3B575A9C5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AE89E-D45E-4F34-969A-13163394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1373-EEA0-4EA0-BDC6-B25C0A27DCC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2F9D4-1842-4F64-9F24-4E3B5546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768B9-1FAE-4300-97FC-A0651DA9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9B53-3192-48FB-BDD7-1AD5E136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F1314-930C-4024-80BE-54585F6E1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58FC6-A8FE-4DFF-842F-EB7800639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FBA35-1C65-4312-928C-B5FD5669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1373-EEA0-4EA0-BDC6-B25C0A27DCC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44CCC-9911-46F7-A2D6-9C7BB071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490EF-3EAD-4FCC-88D6-962F6A5A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9B53-3192-48FB-BDD7-1AD5E136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32E7-5556-402B-B4E0-A01519F0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369D-B235-4C6D-86D4-7C79C782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518FE-8D93-4BCF-8910-5F50FCC8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1373-EEA0-4EA0-BDC6-B25C0A27DCC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377E3-7B54-4ACB-A492-3C2B3E91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EE533-8BFE-4DC3-9809-42B0BDD9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9B53-3192-48FB-BDD7-1AD5E136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1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A928-C289-4729-A632-8317F074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E3AE2-FCC6-44E9-B5CC-0F8D55F6C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BE9-B144-431C-AF2D-BD959BE9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1373-EEA0-4EA0-BDC6-B25C0A27DCC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2D0A7-F7EA-4A3A-BE65-F0AB5D8C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47DB-D40C-459C-81B9-0E0B28C2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9B53-3192-48FB-BDD7-1AD5E136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0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05EB-A0CC-42FE-8C3B-9065BE86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4234-57B6-4CFF-A6D3-725A3EF81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D4AF5-7295-4DD4-8E6C-5E896BD6D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95A70-9949-4930-9DD0-77B6E144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1373-EEA0-4EA0-BDC6-B25C0A27DCC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4CAB5-A20A-4CA1-9B62-1B81C05C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C1246-649C-4BEA-942B-4755C732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9B53-3192-48FB-BDD7-1AD5E136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6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7E02-BAB4-4935-9F7C-2B1A56DB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A64A8-71F7-4ACD-B311-E8EAFCF59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9E3AA-E1AA-4D6C-A8D0-25445FA4E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C0B2A-AD80-47E3-BF44-9670648E1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750C6-49D4-4E50-8597-CA8F5C5BF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2569B-4AF4-4554-B33B-872DB7A4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1373-EEA0-4EA0-BDC6-B25C0A27DCC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0AA5D-72E1-49D0-85C4-D51E1C50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19A56-635E-49AD-BD8A-DB19FE64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9B53-3192-48FB-BDD7-1AD5E136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5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F9A2-DA47-4737-8D1D-92E51D1D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92135-C8E9-4C5C-8AE3-1C814007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1373-EEA0-4EA0-BDC6-B25C0A27DCC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98327-1EB8-4C54-BF17-B54D93C4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A6CDA-CE18-4AB7-A061-DB858E93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9B53-3192-48FB-BDD7-1AD5E136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19528-39CA-4909-AAA0-1CF88944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1373-EEA0-4EA0-BDC6-B25C0A27DCC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1A40C-B759-41E4-98B7-61AC09EF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2A2C3-4B0B-43DC-B8A9-CD5D2088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9B53-3192-48FB-BDD7-1AD5E136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1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CD1A-98B4-4C18-AF94-2C21E980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9491-D8FE-4C54-8420-6ED823D1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7BC01-05BF-4946-8DB2-CD5FD490B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0290D-9883-4A54-9A90-423265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1373-EEA0-4EA0-BDC6-B25C0A27DCC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01D51-8ECF-432B-A4FD-3421CAC7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4D6FD-01C8-491E-B197-731350BF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9B53-3192-48FB-BDD7-1AD5E136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1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3F07-8E24-4068-85D1-7038D02C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807E2-51E4-4CF4-94D7-CFF34AA7C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8C658-A92F-405D-ACE2-675EB9DEB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BD82C-9F43-494C-8B34-A6F55362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1373-EEA0-4EA0-BDC6-B25C0A27DCC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01C33-D978-4EC7-968F-07F62F05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BC9C4-E813-4239-9809-5C612F91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9B53-3192-48FB-BDD7-1AD5E136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7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1A8E1-9849-474F-8ECC-2833B96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F9F87-B8F5-464B-B877-37713912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E4028-E6EE-4ED1-A86F-3A541B1A9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21373-EEA0-4EA0-BDC6-B25C0A27DCC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FB54B-3403-4995-9FC3-66EF92698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D9953-0A1A-47A2-B0A9-F532093C6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9B53-3192-48FB-BDD7-1AD5E136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Filter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09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DDC1-51AA-48A8-91E3-E613BF6D4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E0805-2BF0-4DBC-AF60-0F5D5DCE0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E7FB3-5863-4EF7-9FF9-9E2C9721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9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6E93-6812-413C-8535-49BEC0CF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F27F-5DA2-4785-A79A-B01ADFB8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C9B3C-DD4B-4B86-AE57-90FC71433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4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2</cp:revision>
  <dcterms:created xsi:type="dcterms:W3CDTF">2019-01-18T14:40:35Z</dcterms:created>
  <dcterms:modified xsi:type="dcterms:W3CDTF">2019-01-18T14:42:53Z</dcterms:modified>
</cp:coreProperties>
</file>