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6849-B00A-42F1-9786-2F893F85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506FB-A348-408A-BC6F-E9E836BC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77E9-4CA1-4977-A047-05CEF4F6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A439-53B8-455F-931A-F232FE20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C710-DC48-477E-A103-8B1BB224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3196-52D6-4201-B446-C1765570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3F40-E3CA-42CB-A4FC-64A7EA152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7AE9-8912-445B-A56E-E01C5B4D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EE2F-554E-469A-8D75-4FCF3318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66FB-284A-4AF0-8519-E4745467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67C8E-193E-4448-8FA7-3744D7D7D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F677-DE5C-42FB-8A3F-41EDBE2AA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1FD9-4783-42AC-ABEE-F13F1321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C7DB-B591-43E3-ADA3-E1C90636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0B09-1712-4F3A-8B8E-1D420BB9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CC9-C375-4BAE-9E36-FD8272E7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91E5-2DD0-403B-A628-C95124DBA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9A38-482C-4F4A-8800-C47E6D1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36ED-6CC2-4D2E-9CBD-1B28DBD9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3748-8AA4-442C-9451-2B2FCBDB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2D36-9C9F-4F99-A970-3553AD33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B3D6-42B5-4651-B322-ED874B5C3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6220-ED97-4686-ABCC-E641F21D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CB15-3349-4F69-A106-B5B90ACF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3E13-3B53-4E37-8E72-7FA9A9C9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2028-2CEB-41F4-9731-2A9F55FF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D3BB-58D5-4365-90E6-C96D5BE06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A440D-4572-4EB4-88B1-2D2653740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3C56-925A-4E27-B0FF-3B151962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0CF7-345D-4D16-9776-B22666C3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D6272-9BEE-412B-BD4F-D3B25294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E341-3AA0-4DB9-B4DE-744D349F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9AA9-D716-4F80-AB42-432D7621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D2D94-54EE-4DCF-9D4E-6BE8E230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09849-4B37-4E3B-BEB7-6B128CF4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43B99-E593-483E-A8EB-58EFE613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C8CE6-D3CA-45DE-97C2-B682EF05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8E3A1-5E92-477D-9022-2E31BD7C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8CCD6-8B7D-4848-9CA9-44E6A86D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4D9F-18C5-4F01-80DC-D2609A8B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BEC21-ACA8-4607-B3DA-ED1825D0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3C5CA-F51A-41B8-A834-7B61FB7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C3064-9B54-4FCF-828E-132A5FC6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35361-9995-4E29-9D1E-4091EBD0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C6899-1DFE-4527-A5A3-4A1981B6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802F-5332-42B0-8AD8-1CDE2496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EECA-9D7B-44DB-9FCC-4D0079C9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80AB-0537-4B40-8082-1DA686FF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D6FDB-3F4B-47B6-8022-F0E5D424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A3C4-150E-4716-A365-8A8A966B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618B0-3C9A-410B-9F34-50212679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621E6-CD45-46AA-A7A6-67A25C6D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FE03-FB71-4E60-B8DE-98C00B61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F0FD9-4B68-40CC-8D5C-34447A33B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7CC6B-1F35-4723-96DC-476AD0140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1916-3F99-4A96-9BD5-CE7415AC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1C1F-9FF8-4D05-9ED4-D13E0FFF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6D7-581E-454D-BE72-7B28DCB5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815F3-6015-47D7-92F8-16079CB2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697A-0647-4F60-8367-93F268C6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3D5F-BAFA-4C2D-805C-FD5DA73FE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16D4-F792-400D-A56A-D082AFFD5CA5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F6D8-C931-4ECF-AC10-A6FBA4918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B3B2-2E52-4518-A94E-3212EF78B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7B69-D4FB-4AED-9A72-47E831D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54F1-0838-41DA-BC80-993F79D3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A56C-C848-4D6B-9DF9-3EE9CA7C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96D16-7B4F-4A71-8FD4-09F4E2DDD4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List Comprehension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416EA-98AF-4E76-A2DA-BB28F683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9779-7898-4729-92F4-F30D044BF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D8EF9-A779-4FCB-8F52-4DBE45B0C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9611-3149-4B42-93AC-2BF94D26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E5BE-2767-43C5-A4C6-1F61258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A745-D744-44A0-8E04-FE8B63FA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B8AE8-C30F-46E9-9C77-55C1BD8D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2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2019-01-18T14:46:13Z</dcterms:created>
  <dcterms:modified xsi:type="dcterms:W3CDTF">2019-01-18T14:48:36Z</dcterms:modified>
</cp:coreProperties>
</file>