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DD0F-798D-48E5-8C6A-D801BBFD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865A-03EB-40EE-BC9C-4F9FDC14F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0E016-44F7-4568-ACC5-72653949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9AD1-3BE5-4E7E-A3F9-7E8DB7FD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9816-CA4E-4D14-96C6-BF574216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77A6-95F3-4B85-A441-8B0936CA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E17AC-02B7-4D4A-AA01-148541DE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BC2D-6E7B-44C2-8EC5-4D02A529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D2D2-93AB-418D-BE06-33BA4B82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4909-5892-4A6F-91AE-3E4D42F4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2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5E01E-1FDD-4157-B077-C89FB6B8C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AD91D-9382-4FF0-89A8-ABB5D619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9478-F4D8-47C7-B6B0-6C949D1C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B319-A3BF-40B3-B1B3-1579585B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4115-68BA-4C4C-A305-98445872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FF48-4D0A-4F18-A331-07E53D99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24E6-D5D3-4501-A4EF-AD5063F5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A594-69D3-4787-95D7-E5343771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B2AD-D663-4A46-A6FC-37176A3D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5184-61CE-464F-A404-DE6F2AC0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F899-78BA-490A-A591-6BA8B344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7C35A-C21B-4EA1-BC5F-515A4D63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06B3-E519-483C-8B49-E8851B1E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443B-7C7D-4D02-A7D8-C03F0AEB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F085-1D06-487D-B447-FC9B2879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23CB-56C5-49E8-8A41-7F2EE420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933A-4FAC-400C-8DA2-F9335243D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00809-7B40-4171-9381-A1417D9B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F3B26-7BB2-4975-8B50-27589483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56530-5EE6-4CD4-A5AD-FA66DB84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6A3A3-3707-4CC4-A316-D091992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9851-3C4B-4FC8-94F9-0AC892CD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E727-8016-4495-9A13-73269623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79C29-A616-48AE-96AC-FF70223F4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B8707-B0EE-4BFA-B22C-51D60B380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25A8D-1DB1-4B58-B37A-BAC0284C4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0AADC-0B96-4473-90B9-E3AF7F68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8684E-3D9F-4E46-8E0E-AEBEBC67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E0172-81E1-48F8-88BC-F11FDC7D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739B-3CF4-4796-AADA-9416771D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E726C-31F4-45FE-8468-389C35F3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42AB3-2A7E-4018-A384-B9E8C8B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3B62-463D-4460-885D-6AAB7293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B7C78-9300-4ABF-B98D-BC0BE83C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4739A-E61E-425B-A3EC-AD0A4DDD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2390-CB52-4458-BDAF-0F2801B9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0F57-3505-471B-BFC1-3F5F43B6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3C61-D15F-4EB4-A552-57592FBB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F9784-FB77-44B9-8818-F50C5EAB3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0CB5F-51E6-43BF-BA31-B7D28C1D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07D2-CE37-4B2B-929D-99C6B0A6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2F06-8432-415F-85DF-7394364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AB8F-C085-4E13-A55E-0361066E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1AEFF-75DA-48E7-9820-E61B72F3F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60A2-280C-4728-9005-79434E019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2B93A-D39E-4AE6-8CCB-CE3543D1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96A32-CAF1-49BF-B7C5-AD578861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202D2-3C40-4396-B837-EE9E6810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72354-E506-44A4-934A-1CD9B00E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2390-09F8-421F-B70B-0EADC7A3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FCBA-6333-49EC-9A9D-F835E9604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E2D3-D3D0-4B5B-8E29-DD82D4202B7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41C5-1930-4334-9B1C-822138E1E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08DB-41B2-47A6-8662-9792944A9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82B-91BB-4B79-A2AF-36E6B5E1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Zip</a:t>
            </a: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4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8BC6-CC10-4E3F-9B62-C9EB8C70C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A1D09-2EA7-4E71-A680-8DADF800C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081C5-AC9C-4E69-BBE9-6CADB288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C809-47D9-4FFB-A729-855B77AD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98EC-5CF4-4A71-9474-0C6455EA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224B2-46F2-4E16-B9E0-DAB07F49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5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8847-7FB4-41CC-AB7A-C0D005B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7FFF-5E7E-49D2-8628-FF161899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1C94A-5107-416F-8FD3-D39B561B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2019-01-18T14:49:03Z</dcterms:created>
  <dcterms:modified xsi:type="dcterms:W3CDTF">2019-01-18T14:51:48Z</dcterms:modified>
</cp:coreProperties>
</file>