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32B6-DC14-4D28-BA33-F195D9779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1890F-8340-4025-ACED-5862E0B40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84F8-F0F9-4904-BC1E-205FD3C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245E2-17E1-4368-8F67-6372AFF4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1CB7-79FD-4564-B71D-DC1D6FD4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5B84-80AE-458F-9615-875AAE88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93A1F-E296-4E59-A632-BC3791D7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4CCF-5AFF-4773-9DEB-B217E98C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0C80-868E-41CB-8904-61FC60A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82A7-12B2-4271-908E-1E2CA264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C90A9-5D6C-4195-8626-82D40A4E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9D8E-B5AE-4C5A-9A1F-DADBFB6F6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2A04-9B9D-4BF2-A0F3-BEB34568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6740-15D4-453B-9233-89B1343A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5801-BA4B-4846-8AFE-2621818C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B4CA-4B88-48E2-96E1-3DCF2327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4C3B-D1CB-4838-B751-E8969405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A22F6-0AE0-40AE-B1C0-43FF161A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DE47-4224-4655-98AF-B046660D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8FB0-16C8-451B-9645-9E6000C9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C2D9-A741-47AA-ADE9-79FB62A0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A348F-B36F-48CB-8FCD-9D6D2F33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E9F4-7E24-4AD2-B589-346608D3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7A42-6123-4216-8B0C-4546A843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4565-D44B-42E0-BE42-C6E7F154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82C2-93AC-4645-9BE9-911AC14F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5CE3-EFEB-4F24-ADA7-CD2659C4A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6D98-B1DB-4F70-89D7-04F8B9EA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8F669-3785-4AAE-9FB9-BD263AED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B391-56A4-4182-9066-E90EB8F1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4172-9E4D-4987-93AF-C744D5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99B-43F2-4068-86C9-1AEC100D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1535-0FEC-446D-8DF3-45DD3278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60A1-F9A7-4D7C-A275-F5C9756D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1D6D8-8DA6-4875-AAD7-CCF2CAC4C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A03-2FBE-4F96-9242-7F0F3B5EA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F180-CAC7-4FB9-91DB-AD168183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F458-1056-4172-8C86-D4B697E4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9F152-BDAE-4BC2-A01F-B3B5C2AD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287-699A-456F-93E7-16FA8FBC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1339E-0C42-44F8-9CBF-08F5F3A9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A321D-06B6-49B0-A998-8E53E2E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DF7F6-67ED-479B-BA3D-EF417ED3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6E415-ECB9-45E8-82B4-5FF72584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34E60-1A04-4940-B555-E6648297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BACC-6A23-4D6C-B9C6-45B710BA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A3D2-8BEF-46AE-909F-E26274DA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597D-DAD1-432A-BA26-E5C135A3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7608C-6274-46B8-8E39-282288FD9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2476E-0923-433F-B045-E197125A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8D60-AC5D-431E-974D-AE062C40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39EA-5BB5-4F89-939C-D77FD356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96A3-8E50-4E62-9CC7-8BCAB4B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5FF96-B5EB-404C-A4C4-D6D8E6CF5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2C64-49C8-4AD3-ACBD-2D591C18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E10BE-BAD9-4D16-BFC0-F46A8192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5C37-B2E3-431A-9114-CD91529B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25E48-978F-4952-9660-ED58FE9C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9000D-8CCB-4A2C-B3F0-41ED7A4F5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3A86-2D50-4912-BA9F-27F7EE34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07AF-666D-4A3A-B1B3-8A56D1F67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DEA3-D540-49FE-978B-AD0BE4744F9A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69AD-A9F7-4DFC-B98A-5A95F105F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CFC4-75B7-499D-97D5-1EC643739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4FA4-3B72-4C6B-9B4C-F496AA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6EC3-2C8E-4B4D-99B1-1D25BE2D3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F29F-FFC2-4A50-8CE6-87463F026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C1309-A210-4F31-9C47-B4095514C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6A6C9-269E-47C4-A1E2-591435CE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61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B6BF-8610-4F62-866D-35E971FE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B82A-40AD-4F57-8B52-22788274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3C293-11CF-4EC4-B992-5A995ADF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C2E7-BB7A-4737-A5EC-8857AD226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B83D-AAC9-4CBD-8199-16284696D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D83FA-CE95-4D16-A19D-9824AF7E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57BE-477F-46CD-B8FA-45D6A1FD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56CF-28E8-4E36-88B8-AF371C48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E891D-639E-4EDC-B5AD-DF12559E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3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AC78-FD93-40B1-B919-64E15D22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4868-C268-4917-8035-3E1E3CC4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FEDF8-9751-42A5-B8C6-F8F60BDA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B072-8E66-4960-9A51-7275800B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AFA3-A10C-4ED2-B74D-EEA0F515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696A3-E6CF-4C1B-AF51-9481A4A1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5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9C0F-1984-45F1-BC49-2A696A9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9C90-E3F8-401E-8312-E017DC1A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A5974-176D-4289-8ECE-7FC86040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2019-01-18T14:53:00Z</dcterms:created>
  <dcterms:modified xsi:type="dcterms:W3CDTF">2019-01-25T16:25:54Z</dcterms:modified>
</cp:coreProperties>
</file>