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5D67-356B-467B-8D35-786C583D3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5D8B0-EC47-4690-98BB-3E80A41E5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1087-5CC1-47E4-A992-69BB8A0E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CE21-D611-47AA-B502-97687EA2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ADB8-E723-473D-A02A-FE54B717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E8DC-1569-43A2-BFEB-3E2FDDCA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42EC9-7817-46C1-A7D6-AC2A714E2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8D83-46DA-4314-BFB1-1FCF0FDB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45EC-6119-4208-B4A5-4F0C45E7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3F90-35F3-4E5F-8873-6680FE3D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C0756-FBFE-4311-A20F-2A4AA6B33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1FD74-8209-4C28-8602-0CE6F64E4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91CA-9165-4266-97BF-636D6DBA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72F19-0EA1-46E6-910C-CE274C20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5483-0E7C-4DEC-B400-289D0806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ED6A-7E12-4C4D-B453-18752503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A517-3947-41B8-8ABF-234AFDE3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56F1-9E44-443A-A27A-A6133B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8C4D-E7FC-4AC8-BBDF-0B1744BB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9BFE-FA94-4C26-A977-2484BD55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7EC9-1255-44D6-A74B-4D05A732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CC73F-05C2-4AF0-9A9A-6E1B3BA03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E714-E298-4F1A-985E-AE9F36A3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4AD5-ECB8-4742-9DE1-18270501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41A1-E829-4FA7-9B14-D4CA7358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9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5BF0-F20B-464D-A7B6-7B3D0891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28EE-F160-4746-AE10-B000371C3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A488C-BA23-4CE1-ABB0-19D831A5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213C-6B24-42C0-A280-ED8B96D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22086-FCAF-4115-90E8-AF850E9A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B2ACE-2411-4FEA-8F49-68BE030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0815-49EF-4CA8-9CC8-0B17803D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C06D-7DCC-4EA7-8840-65D4ABA1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B8649-BD9A-40A6-A700-77E996D4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5BD03-8759-4F03-B459-98DECA064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670CC-84AD-4C4A-89C5-2DA113140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5E2E3-0470-4B7A-807D-5AB25ADA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FD377-40F7-4479-B1D1-CAC8A149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28788-F9C5-4B86-8A5C-08D9F572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F528-9CB1-45D4-A27E-186287F4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5819F-E0A7-404E-B537-6D3284D7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D7D7-F1E9-41BD-BCB8-E39D5176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1A980-F7FA-4B9A-8519-C6C618C3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1FB17-9DB2-448E-9744-45776931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273C8-CD05-4FE0-8567-D41CA071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8D32C-3D59-4D44-A7D3-15917D6D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406F-EB92-47CA-80EA-05FEAC95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F030-2E5F-4185-AC45-0DA51907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EC84B-CE01-4231-B576-929063E2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3517-34CF-41A4-A9A7-6458FD07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AE571-82ED-4034-9600-3FF4FCC5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D024-C641-49B6-90D7-7A1328D9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5C2C-97C9-4B4E-9366-EEAE47C3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09A31-A8F8-466E-BD18-8D94BB289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A6E99-0908-43EC-A684-064F17864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1CAE-B6B3-4193-9B02-933B1634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95CEB-D85D-4B0C-A153-1B46C406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8C5CA-C5AF-40C9-9F56-0D48A0D4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27105-1CE1-4741-9B99-67CE5212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1DD3F-C8D2-493D-ACEF-21757F5F4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0ACA-76EC-4B40-981B-5C06553E4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9F9B7-6CB3-4BE2-90CE-08D77D8C949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6CE4-16E3-4995-96E3-F9D3A97EE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F0FA-9AFF-48D2-82D0-A244B4AB9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BAAF7-BD1F-48FA-A464-967892F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B3CB-AA80-49DA-A52D-F5AD4C764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AA08B-117C-46B7-A6A2-2E9D47F50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C22F8-EA32-4E7B-8046-A3CA71C8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39020-527C-49A6-884D-8852A9C4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4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AD52-E7CF-4142-BE5B-60948451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8AE3-D67F-4F78-BFEA-A757CE42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30D69-2AC8-4472-A734-7AC1D818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57A-3EAE-4E2F-AA53-E09BB7BB5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6368-8114-4D49-BB42-071C76F70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94E67-DAAF-4223-B49E-8DC6ABD7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5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721A-D6B7-471A-9AE8-47D1BD12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E77B-73C9-4232-845F-3CA2B672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C2C83-EAFD-4D8C-BAA6-99F2E78F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3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2</cp:revision>
  <dcterms:created xsi:type="dcterms:W3CDTF">2019-01-19T02:09:03Z</dcterms:created>
  <dcterms:modified xsi:type="dcterms:W3CDTF">2019-01-25T16:27:42Z</dcterms:modified>
</cp:coreProperties>
</file>