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C0A-8160-46B9-9A18-DDE75DCD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5427-5FA8-4E61-81FB-CAD25FAD8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B4BC-9C72-44FE-B280-63EF490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DCEC-A8C1-43B3-95BD-4797C3E9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0C36-B574-44E5-AEA2-E54D35E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46D4-2B97-48B1-833C-209785D6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BD665-BD61-44AF-BAE5-2D67E641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CF99-E706-4505-9EF6-713B021D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5211-3B8B-454D-934C-5966679E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09E6-0E7D-4AE7-9E0C-F452FE60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69866-D9A9-48C9-8043-164D42E5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82F69-FA41-4E3C-B06E-BC5FDF33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F889-1C00-48BB-B357-91E3E404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0724-B98D-4BB3-9EE1-CEBC13E2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E9CE-16B3-43DB-9CDD-F404362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608A-009B-4ADE-9A00-80C7138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0209-7FFA-440E-8358-FBF8C8DA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F959-5C71-435F-8B0C-9926252A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AC60-3F59-4787-9349-583F3CAC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0DE7-F966-4601-8E1D-D3465EB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7AEB-EDEC-4A56-A01C-119FA660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6622-3351-4DAE-9DB9-E24CFB49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EEBB-B539-4498-845F-18A8E210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AF7D-3E61-4A22-8006-8A5A339F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D150-1374-49FC-96D3-5654F1E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893B-5A73-4591-83CF-BF20918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406B-825C-49F2-94C6-3C1EAC57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2C22-1237-4941-A862-F7992E7E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4447-2DDF-4E14-888B-6133F1A4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D1A5-50A2-42D3-A9D3-D260C397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A6F5-FD2C-4A5D-B211-38147AB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25B5-B377-4B2A-83A1-F385D089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84B6-7838-447F-8496-EFB3D6B2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BBDB6-ED53-48CE-86CA-ACEB3912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6109F-ABE4-40F7-A27F-48FCA89C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FDB22-F9B4-46F6-9A07-B5FD97D1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76F3-BBA3-41C9-8909-693F1AB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FC63B-75E6-4C2E-8607-58D6636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C5B7C-7C63-4A7D-AF90-92D0AEE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B1B-7044-4F36-B9A7-71D4BA08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193E5-684F-4146-AA67-F57E01E0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397E6-3C27-410A-A41A-69FF024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C158C-AAAF-4FC9-A93A-BAF3D83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46CCC-B787-4311-8440-295F9A77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D288-46E7-42E3-8043-78BF5385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87DF-C91D-4094-AD0C-9B47FBC7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3D8D-43F4-4951-8F57-D7FB579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93FC-E725-4A41-9B6D-11DF2FB4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82F2-5CDC-4EB1-BE99-EB38F4DA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9156-77FE-4B62-9699-F589A9D1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135F-0C1A-41EA-80F1-84B933B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F0FA-D1B5-4734-980E-A8F09F08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A57-78DE-4481-B740-B90C265B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764A1-3370-4AC6-A1B0-713AF169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73ED6-75BD-48BF-BF12-F40E29C0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1E22-3978-4324-8450-F24C4173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43D2-599D-437D-B6DF-65489963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E802B-74C0-4D6D-8FB2-A7BE8337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BF27E-329E-4FE2-8DB6-63EC2CF0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B6F87-2D85-487A-A668-330171EA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09BF-A97D-40B1-8050-F5306246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CF04-CCD0-427B-9F1E-981938DFA6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0A89-F0E8-48ED-B7E3-9D2BA7971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F558-1479-4D06-9022-38CE45E4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4535-7C50-40E5-96A1-DFF4E41A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412E-8D75-4989-A5E5-FCE06912A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8F75C-0164-4E2C-A617-F8C2D2FBF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D2CEB-654F-4F3C-8A6E-A41EE69E1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01296-826C-4E5A-AE1E-641FC599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184B-5E51-4662-A6C9-C5C729BFE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94408-54D2-47FC-9E60-B8195099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E22E-CDC8-41BE-9D4E-C8AC5813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1A64A-BA17-4ACA-AB9C-D3229930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420-FFBD-4761-81FE-2271E5EE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2EE2-4A3F-46DE-B4F5-CD736D4E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37390-44B9-4299-99FC-E10F6FC2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E7D-E713-4F9C-AA52-072EDB5C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5D15-93A0-4CF3-97EE-C2B72125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EC24E-CE8A-4642-8D5C-F81A1E70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21B-25BA-445E-A982-00C921DC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D274C-3505-4D74-BCAD-5C7D06375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6342F-2666-4839-9753-A03E2AE1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5D90-405A-4C68-B7A1-81EB660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F2EB-D5A9-4026-96D0-E915DB1C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B1F6-D24A-4A54-BA28-9608637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3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28C9-7D3F-47A4-81A0-93B7A721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EE6F-A3C4-4160-8B39-65C3A77F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D2950-2363-4177-A6D8-12E77300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8723-D80A-416F-9987-1E313FD0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032E-AF7C-42B1-9976-4D07BEEF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BAA46-F420-402C-9D06-7811F6DE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744D-B12A-40E9-A728-1C64FD0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33EB-54F4-4F7C-918D-219F49CF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91B3B-0DF8-4553-AE47-1560173B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FF97-8B7A-45EC-86F8-CF58E3A6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1993-9135-44E5-AA67-1C511077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55C4D-DBC2-491E-80CE-CD1B430F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2019-01-19T02:18:36Z</dcterms:created>
  <dcterms:modified xsi:type="dcterms:W3CDTF">2019-01-25T16:33:23Z</dcterms:modified>
</cp:coreProperties>
</file>