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F2B0-6432-48BE-B868-8035F9D90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11EFF-41DE-4C97-A46D-931F479F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76B55-4D3F-4897-8B59-008AF8E7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8ACDD-328D-4025-9069-00FE759F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3442-40C9-4497-BEC2-E125449B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0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D68A-14A9-48C4-BAFB-4AD5AD89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7764F-4D4C-46CA-B61F-A7D7D9990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EDF97-8101-4A83-8D24-8176D543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06C8E-E141-49FF-B156-77320BAA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EBE1-1101-419F-85BB-F4A9ABFD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ECE99-448F-4F99-AEC8-85781A2D3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9A14-B986-4077-8F27-1A45363AF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9F33-6281-413B-9DA1-509C70FB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314FB-81A0-4673-9DAC-B63305A8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F6B9-8C3C-4464-9F2E-4EC8CCF9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1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4906-A9AD-4638-9099-A4E14E37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B312-9417-4201-A38E-5C9B2057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119D-0BEE-457F-89AC-5917AE7BA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C4144-583E-4075-BD75-602D45A5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F16F0-B1D1-4C3F-B6CA-4CA2B934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8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E336-31BF-4B2E-A25B-92864CD8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3E04-0149-438F-AD32-BC7A19B2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98E5A-8D32-4EE2-9ADE-9261FA87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A129-ACFF-4DCC-8A7A-50996052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A6F1-BF9F-409D-9731-A6CC56C9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82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7958-2699-41C7-9159-9CBCE4B6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0B0F-B6AE-4D5C-BCED-BB5A5A768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63083-F73A-49E2-8B89-8CE1DD8BC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C521E-C588-4581-92F0-19900225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E1C6-97F4-4F15-BD5E-87895D8E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0DFF6-7286-4FE0-B89E-F559A04F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E0AF-D60A-49BE-ACF8-59BC8891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DE845-6E67-497D-B127-5D7A662CA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17DB0-20ED-4EAE-B204-12E38F71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B5C37-AA05-4FFE-B496-9B09C384D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15ABD-FD40-4DDA-A427-25E28A35E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B1FF6E-DB90-4A3A-905E-FB086B05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2C54E-A53A-4703-B997-410E31D0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4B595-8A20-4CA6-89EF-AA773A73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DCB0-D308-4349-B90F-410DAE57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6AAF4-8B89-4CFB-8CCC-25ACE378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ACAC4-BB9D-4371-9B66-59B8A7CA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64B63-7DE9-42A1-89B9-970AC8F1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2E3F6-448C-4C32-8CD6-A57897BE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6B280-192B-4B90-984D-5CB18263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3F39A-135A-4525-B078-6763107E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7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8D12-F3BB-4234-81A9-5FF32147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766C-6DAF-45E4-B613-92C83986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F50BC-9695-422E-B0AD-26CD7A1B3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A82DD-A892-4F6A-BE6F-61CB9A22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8B0BC-A04A-407F-BF1E-08D0154CB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ABA56-F8B9-46AD-A62D-210BEC25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3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7A41-F57F-4E2E-9D0F-C73D4249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EB8FE-3006-4C3E-89DD-A9B4C0495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C6BED-FDF5-442D-A3EE-079B62127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5540E-E9ED-43AC-AAF6-5B3F9016B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0EEB-69E4-440A-8549-AAB2B011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AE0E-0849-4D30-84C8-3EA27C61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F84D5-E477-4F8B-9D83-8BD465ED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9B82-B7CA-48E4-A525-283B5E8C3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B7C2C-0582-4705-897D-6673516CB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97A2F-C8E5-4AC5-8091-008612DE24CD}" type="datetimeFigureOut">
              <a:rPr lang="en-US" smtClean="0"/>
              <a:t>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AE91F-270A-486F-90DC-9E78412B7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F206C-15DF-44E9-8FCF-50015E158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DF06-6D3A-48AB-9464-93FD09DF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2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EE32-4426-49A6-B4B7-C8DD93D37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476A3-375D-419E-92A5-FE44D5FDA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1C93C5-8468-43A8-B4C4-B178A5894849}"/>
              </a:ext>
            </a:extLst>
          </p:cNvPr>
          <p:cNvSpPr/>
          <p:nvPr/>
        </p:nvSpPr>
        <p:spPr>
          <a:xfrm>
            <a:off x="0" y="80963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</a:rPr>
              <a:t>Swapping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37412-43BD-4BAF-9335-0469C399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561" y="3091415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20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60788D-39CA-41B2-BFBE-36BC4426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2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2B406F-E026-4AD1-8D23-C6B9A71E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2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</cp:revision>
  <dcterms:created xsi:type="dcterms:W3CDTF">2019-01-19T02:35:46Z</dcterms:created>
  <dcterms:modified xsi:type="dcterms:W3CDTF">2019-01-19T02:43:18Z</dcterms:modified>
</cp:coreProperties>
</file>