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024D-B626-4D55-84E9-9F34643D498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168F-CBDA-4136-B19E-69932EC9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1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024D-B626-4D55-84E9-9F34643D498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168F-CBDA-4136-B19E-69932EC9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8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024D-B626-4D55-84E9-9F34643D498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168F-CBDA-4136-B19E-69932EC9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024D-B626-4D55-84E9-9F34643D498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168F-CBDA-4136-B19E-69932EC9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0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024D-B626-4D55-84E9-9F34643D498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168F-CBDA-4136-B19E-69932EC9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3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024D-B626-4D55-84E9-9F34643D498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168F-CBDA-4136-B19E-69932EC9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6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024D-B626-4D55-84E9-9F34643D498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168F-CBDA-4136-B19E-69932EC9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7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024D-B626-4D55-84E9-9F34643D498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168F-CBDA-4136-B19E-69932EC9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024D-B626-4D55-84E9-9F34643D498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168F-CBDA-4136-B19E-69932EC9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1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024D-B626-4D55-84E9-9F34643D498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168F-CBDA-4136-B19E-69932EC9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5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024D-B626-4D55-84E9-9F34643D498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168F-CBDA-4136-B19E-69932EC9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5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D024D-B626-4D55-84E9-9F34643D498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9168F-CBDA-4136-B19E-69932EC9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561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5F46F-9208-4A1F-9474-DA02AB7DD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8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1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7175" y="-762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4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4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17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</dc:creator>
  <cp:lastModifiedBy>Lucid Unity</cp:lastModifiedBy>
  <cp:revision>2</cp:revision>
  <dcterms:created xsi:type="dcterms:W3CDTF">2019-01-19T04:17:23Z</dcterms:created>
  <dcterms:modified xsi:type="dcterms:W3CDTF">2019-01-25T16:42:41Z</dcterms:modified>
</cp:coreProperties>
</file>