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7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3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053F9-439F-4A42-AD82-37B9E059694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5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61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8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0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4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2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6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1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MIT</cp:lastModifiedBy>
  <cp:revision>1</cp:revision>
  <dcterms:created xsi:type="dcterms:W3CDTF">2019-01-19T04:24:06Z</dcterms:created>
  <dcterms:modified xsi:type="dcterms:W3CDTF">2019-01-19T04:24:14Z</dcterms:modified>
</cp:coreProperties>
</file>