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EC8E-1EEE-483B-AE5D-0D974DD4026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F38E-D653-428F-8D08-2D2D9914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0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8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5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3</cp:revision>
  <dcterms:created xsi:type="dcterms:W3CDTF">2019-01-19T04:34:13Z</dcterms:created>
  <dcterms:modified xsi:type="dcterms:W3CDTF">2019-01-25T16:55:37Z</dcterms:modified>
</cp:coreProperties>
</file>