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AFC8-0CAC-4122-B0AB-32753B611FF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Comprehension with List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06" y="3037198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2019-01-19T04:53:27Z</dcterms:created>
  <dcterms:modified xsi:type="dcterms:W3CDTF">2019-01-19T04:53:44Z</dcterms:modified>
</cp:coreProperties>
</file>