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5B4D-F75A-4905-91AA-A60986AD815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EF4E-AA1F-4D47-A388-2F8D364B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Generator Expression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06" y="3037198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2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9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2</cp:revision>
  <dcterms:created xsi:type="dcterms:W3CDTF">2019-01-19T04:58:57Z</dcterms:created>
  <dcterms:modified xsi:type="dcterms:W3CDTF">2019-01-19T04:59:42Z</dcterms:modified>
</cp:coreProperties>
</file>