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76A7-D7C1-4911-BA52-C6255C84C9A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B12F-E3D2-4B02-81A1-F6E3217F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Unpacking  Operators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06" y="3037198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9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2019-01-19T05:02:21Z</dcterms:created>
  <dcterms:modified xsi:type="dcterms:W3CDTF">2019-01-19T05:03:44Z</dcterms:modified>
</cp:coreProperties>
</file>