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8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5E60-D325-4346-84B3-814574E8FD5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2784-D998-410A-9777-386AD91A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4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Exercises</a:t>
            </a:r>
            <a:endParaRPr lang="en-US" sz="4800" dirty="0">
              <a:solidFill>
                <a:prstClr val="white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06" y="3037198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5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5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1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</dc:creator>
  <cp:lastModifiedBy>MIT</cp:lastModifiedBy>
  <cp:revision>1</cp:revision>
  <dcterms:created xsi:type="dcterms:W3CDTF">2019-01-19T05:07:50Z</dcterms:created>
  <dcterms:modified xsi:type="dcterms:W3CDTF">2019-01-19T05:08:09Z</dcterms:modified>
</cp:coreProperties>
</file>