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AE6F-B0D5-45FD-97F3-DEF5466CD36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1734-FAB5-46CA-BE62-059315FEC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8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AE6F-B0D5-45FD-97F3-DEF5466CD36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1734-FAB5-46CA-BE62-059315FEC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2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AE6F-B0D5-45FD-97F3-DEF5466CD36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1734-FAB5-46CA-BE62-059315FEC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3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AE6F-B0D5-45FD-97F3-DEF5466CD36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1734-FAB5-46CA-BE62-059315FEC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3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AE6F-B0D5-45FD-97F3-DEF5466CD36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1734-FAB5-46CA-BE62-059315FEC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6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AE6F-B0D5-45FD-97F3-DEF5466CD36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1734-FAB5-46CA-BE62-059315FEC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4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AE6F-B0D5-45FD-97F3-DEF5466CD36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1734-FAB5-46CA-BE62-059315FEC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6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AE6F-B0D5-45FD-97F3-DEF5466CD36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1734-FAB5-46CA-BE62-059315FEC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9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AE6F-B0D5-45FD-97F3-DEF5466CD36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1734-FAB5-46CA-BE62-059315FEC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3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AE6F-B0D5-45FD-97F3-DEF5466CD36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1734-FAB5-46CA-BE62-059315FEC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8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AE6F-B0D5-45FD-97F3-DEF5466CD36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1734-FAB5-46CA-BE62-059315FEC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8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5AE6F-B0D5-45FD-97F3-DEF5466CD36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D1734-FAB5-46CA-BE62-059315FEC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5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Exceptions</a:t>
            </a:r>
            <a:endParaRPr lang="en-US" sz="4800" dirty="0">
              <a:solidFill>
                <a:prstClr val="white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051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7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6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3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1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5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4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2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5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5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</dc:creator>
  <cp:lastModifiedBy>MIT</cp:lastModifiedBy>
  <cp:revision>2</cp:revision>
  <dcterms:created xsi:type="dcterms:W3CDTF">2019-01-19T05:17:08Z</dcterms:created>
  <dcterms:modified xsi:type="dcterms:W3CDTF">2019-01-19T05:25:15Z</dcterms:modified>
</cp:coreProperties>
</file>