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1B42-E81F-421F-9200-BB216B6B897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Handling Different Types of Exceptions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69" y="3037198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2019-01-19T05:29:30Z</dcterms:created>
  <dcterms:modified xsi:type="dcterms:W3CDTF">2019-01-19T05:29:56Z</dcterms:modified>
</cp:coreProperties>
</file>