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7965-996B-4A89-B35D-ED36642BDC9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2019-01-19T05:32:49Z</dcterms:created>
  <dcterms:modified xsi:type="dcterms:W3CDTF">2019-01-19T05:33:16Z</dcterms:modified>
</cp:coreProperties>
</file>