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2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3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9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4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8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5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693-EA7D-4052-81F6-941945CB5E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F9693-EA7D-4052-81F6-941945CB5E9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3A7D-2B52-48C4-A3FC-681EB4A6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6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3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5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1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3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7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</dc:creator>
  <cp:lastModifiedBy>MIT</cp:lastModifiedBy>
  <cp:revision>1</cp:revision>
  <dcterms:created xsi:type="dcterms:W3CDTF">2019-01-19T05:36:13Z</dcterms:created>
  <dcterms:modified xsi:type="dcterms:W3CDTF">2019-01-19T05:36:31Z</dcterms:modified>
</cp:coreProperties>
</file>