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4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3B3B-C018-4D01-B605-112A72370B5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9606-8278-479B-B758-9B874447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0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2019-01-19T05:40:21Z</dcterms:created>
  <dcterms:modified xsi:type="dcterms:W3CDTF">2019-01-19T05:40:34Z</dcterms:modified>
</cp:coreProperties>
</file>