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3AE3-377D-44FA-B5F1-815A7E845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41308-F8B1-4C47-A842-EECD8CC4B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CAB37-5C95-41D7-90A9-1448A7EE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0CA4-21B3-4A3D-8EA1-F88040F898D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288F5-1352-4A6D-B7AE-36373BDAB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8C786-5664-47A4-94AA-356B615B5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EE86-E793-4E93-B198-ABA5116A1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0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ADDF-B7A1-4940-8BFE-7B2969C20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22AF6-9809-4155-96CC-57C200C98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54D99-E72E-42AC-B183-C4C201C79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0CA4-21B3-4A3D-8EA1-F88040F898D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6A293-4F11-4838-A3EF-92E77FF3A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5164F-0148-49DA-AF1C-7937E2C16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EE86-E793-4E93-B198-ABA5116A1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9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8550D-C59F-4656-88AA-AAFA09D528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5671E-3526-42D9-8DCC-35CA78857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B9A42-EBD1-4690-874D-F061782E4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0CA4-21B3-4A3D-8EA1-F88040F898D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3346C-DC73-4844-A175-3EF3E5E0A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26D7E-1AA8-49E9-8AFB-B2431EA8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EE86-E793-4E93-B198-ABA5116A1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1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561B9-8DF4-4CB5-9F60-D7BEAEAB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63C6F-4E6E-4579-85A3-AF230DDAF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0E033-82E8-4792-8F5D-3852229F8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0CA4-21B3-4A3D-8EA1-F88040F898D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91F13-F2E8-497D-AFC5-382075672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87EFD-3DDA-4E8E-B84E-AD8C98A7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EE86-E793-4E93-B198-ABA5116A1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15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5CF6-830D-453C-BE4B-690405E0C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A36AB-1C76-4644-8549-BDBC0C31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3966F-A212-47FF-B3EB-FB7C6F00B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0CA4-21B3-4A3D-8EA1-F88040F898D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983F8-90EF-4DED-98E4-45865A1F9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8B5F6-8960-4492-BE01-04873DF4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EE86-E793-4E93-B198-ABA5116A1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8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9269-68E7-4C43-BAD7-644E63D0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B5509-A72E-48DD-B311-802D6582D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93E75-EE90-4366-A477-5A6048382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0EB0C-6131-4979-A926-6AA77587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0CA4-21B3-4A3D-8EA1-F88040F898D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338C7-EB3A-4155-8A51-401495C2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BBF22-DC17-4E8C-AF89-FA87747C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EE86-E793-4E93-B198-ABA5116A1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7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0772-9B0D-4B86-88F7-DD5D61298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5E12A-EEB4-4DF0-A6A7-1E3991C43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F4F3A-D7F8-4504-A091-03B81A587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28E9F7-9131-4451-BA4C-740548BD5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1DE27-D899-4FC4-BAAA-B79AFE5C67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2F266-368A-4030-8AD3-F313D1E3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0CA4-21B3-4A3D-8EA1-F88040F898D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3F7977-6CBC-484C-B514-5954B8F03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6E0422-2453-477F-BCDD-77F2FB509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EE86-E793-4E93-B198-ABA5116A1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4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D2A1-243A-4E8D-BCEC-1BA4E28DB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160588-E1D0-4B35-B2C0-6AD45AFC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0CA4-21B3-4A3D-8EA1-F88040F898D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AB548-BD9A-4D10-88FA-906427F2E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C324E-CFDD-41E2-AD37-6552BBF6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EE86-E793-4E93-B198-ABA5116A1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5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3EB233-274A-4E7E-90E6-AB89B9B8B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0CA4-21B3-4A3D-8EA1-F88040F898D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30A4A6-1F8B-40A1-A608-4DB796932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B3B51-8D35-4CC2-8303-1D706A2D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EE86-E793-4E93-B198-ABA5116A1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3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A11F-5277-4D51-9F42-A130CEDDF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14245-FF36-4ABD-A7FD-4BD7E4F91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59957-B00E-4344-9E80-0E1042833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5CC4B-2D8C-47C9-A63E-DA3DEEE25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0CA4-21B3-4A3D-8EA1-F88040F898D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D9768-E501-47DC-9856-4E5E9871C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D3E58-F3D7-4E73-A33A-480FAEBD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EE86-E793-4E93-B198-ABA5116A1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1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54388-640B-456C-BF17-92C5F7F46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059045-C2EB-45B7-AEC1-760BF76E3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3C857-2079-4B52-99A6-0B9746633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575E4-3A9A-4A32-8B7E-D7F90D3CF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0CA4-21B3-4A3D-8EA1-F88040F898D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AB009-B714-47B5-93FF-CB843B50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DBF8B-5806-458E-8D85-ED668BF1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EE86-E793-4E93-B198-ABA5116A1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9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B285B-E197-4893-8ACF-35C4591B2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3D2E5-4170-4225-AAE6-0339957AF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E0A72-E29B-40A2-9612-046C30B9E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A0CA4-21B3-4A3D-8EA1-F88040F898D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23D58-A649-4091-B985-522D86125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4C546-0E8A-4CAD-B1B7-A77DD6D6D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CEE86-E793-4E93-B198-ABA5116A1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0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0C4745-36D1-45AB-A58D-54F7DEA494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Short-circuit Evaluation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0976D-ADB3-4238-88F2-A0304D3F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465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0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125D33-A407-4B26-8B8D-CB265E75F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1EAE95-895D-4E0D-9B37-52A7E66CC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88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8FF177-A162-4D3F-8E23-0A5F46DE6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78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2</cp:revision>
  <dcterms:created xsi:type="dcterms:W3CDTF">2019-01-02T15:00:39Z</dcterms:created>
  <dcterms:modified xsi:type="dcterms:W3CDTF">2019-01-02T15:04:39Z</dcterms:modified>
</cp:coreProperties>
</file>