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457-4AC1-4FC1-903D-490238CF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1CF84-331C-49AD-A63F-46CFB49D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57F7-83A3-4842-BDFA-1E44CC1E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3807-62BA-4808-ACAD-2E97A6D0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4F7F-A118-4942-8600-1CD07100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589-D36C-41A4-8D30-D52FC123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E778-1199-43BF-BA09-DF12001E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F9E6-AE7A-4D1C-B23F-97B12061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7D0B-2D07-40AF-BE53-359A4692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4569-F6CB-4C28-91EC-58B90253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0B32C-90BB-4F8B-9271-01E364018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D9489-4567-441A-B16B-A64642BF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8D3C-A4DC-4623-AA2C-F916CA7E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85DB-D13A-4CDA-A7F4-11F16F35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AF62-5329-4952-9695-54E3900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1608-9E9F-4845-8734-1E752160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6A1E-F177-468A-A7D9-8C843318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80E5-A91C-4E84-B613-1070C2AA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85D1-9598-4AC3-8777-D32480DD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479A-4F52-4812-A4F6-0A9CBED1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37F8-3A77-490F-9F5F-81D5F071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07C2-4AAE-436E-94E9-3465FBE2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A9A5-0F5F-4361-9F67-CA54B6CF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EE03-2F24-4980-9402-139B0E32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EDB2-233F-4D16-9BD2-75B68CA7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3DB4-D1A8-46CE-A114-BE0A3F25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2ADD-A3B1-4C5E-9A4A-F7114C83F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AECA-68B9-44A2-86DC-79D37179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0540-54F2-4FB7-8993-FDFB9D3D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C266-8BE9-4419-BCC2-9621453B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246F-D65A-4511-93E7-44AEAB8D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EC29-F9BD-457C-BB2E-33A3250B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CF24-EACC-47E2-A533-E4C84B59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8F401-23A2-4F49-885D-7CAC1942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7BC5C-CCFC-41D4-A779-79860CEB9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9C087-7693-457A-955A-2132891DB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F5D28-FDE1-49D0-9F97-85F53B28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B2D2A-0E86-460A-9D9E-89E1D44D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D84B-0C4D-4B21-B760-4B37A9C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45C-626D-4792-BE69-604145F7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6043E-DD05-4D2C-9D72-F59FCC20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38DE8-6D7E-4A8A-A095-BD374BD5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3A4F3-01F6-46AA-9107-45F5C53F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73AD7-C438-4A9A-BF51-C3CB4F82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C0DD7-F529-4000-9531-740E6407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DF734-9ACE-4C4B-A64C-8D3918B0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6AAB-CC3A-4268-BBEE-D490566A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74BF-6FC9-4219-99CB-11694229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2F76-77AD-4D24-873B-7CF00B54F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2D0C3-B2CA-4C50-B85C-6A6B9299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96406-8736-4067-ACE2-6C9155C4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3DF4-FC6C-43D9-807B-A0268286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B257-E3FB-419A-B4D8-5A5562C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BEDC5-1F25-41C1-B938-666DA3CBE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223B-F718-45AD-902A-EFF072243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B755-EBFD-4454-B225-77008D03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685FC-5771-430A-8582-9C627BE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206A4-BC9F-434F-8F99-1EE685E2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4A3DA-4D0B-4B88-9EBB-AC58A240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2FF6-BD36-4207-94D1-30E0B919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7508-D2D4-4E9A-AF7D-A01A548AD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49FC-0551-4016-8896-94D150DC944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14A5-47A6-4D1E-AF31-548CCAEA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4F8A-1E64-40C0-9898-9EDBEA13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D8F2-EC44-4A2E-9614-8AE0D8FA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2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Chaining Comparison </a:t>
            </a: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Operators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8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9F908-7638-41DB-BF28-794702FB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4AC07-5306-4137-BC49-B44BBD88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4FE80-58A3-4789-8D36-3F7CAD379D1D}"/>
              </a:ext>
            </a:extLst>
          </p:cNvPr>
          <p:cNvSpPr txBox="1"/>
          <p:nvPr/>
        </p:nvSpPr>
        <p:spPr>
          <a:xfrm>
            <a:off x="1722782" y="3244333"/>
            <a:ext cx="27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write this style in Math.</a:t>
            </a:r>
          </a:p>
        </p:txBody>
      </p:sp>
    </p:spTree>
    <p:extLst>
      <p:ext uri="{BB962C8B-B14F-4D97-AF65-F5344CB8AC3E}">
        <p14:creationId xmlns:p14="http://schemas.microsoft.com/office/powerpoint/2010/main" val="36036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0909A-B7A2-4FF2-BD24-BD5503C5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00EE39-1055-4312-8629-D2F23CA4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2019-01-02T15:05:02Z</dcterms:created>
  <dcterms:modified xsi:type="dcterms:W3CDTF">2019-01-02T15:10:50Z</dcterms:modified>
</cp:coreProperties>
</file>