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E24E-9B00-4150-9C6C-B3BEF6E7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E6335-A59E-439F-8518-9234E18FC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E7E06-60EB-4BE6-943D-4F7A605B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5E95-473D-4121-9A7D-847FAEA831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1C6FA-9FA2-471E-A03B-3B5E4F1C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59B64-1046-4D4B-92E0-1127CD93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0C0B-C77A-4A15-9B30-D075DE0F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3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7049-3094-4A8E-A21F-99172EF2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AA94D-74EF-42BB-B533-C2D91F07F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92B4-E4E0-4781-98F5-6536674D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5E95-473D-4121-9A7D-847FAEA831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02AB2-4DDB-4FBF-9CD6-D7C55028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4232-6B9A-4DBF-8595-19E67591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0C0B-C77A-4A15-9B30-D075DE0F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DADE2-00E5-4BC6-8AB0-AD8C9949D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809D5-96CD-4210-A6E9-1E3AF0ED8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BDBE4-68DF-43C6-8BCD-C19EDBC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5E95-473D-4121-9A7D-847FAEA831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A03E-7157-4D03-BE3C-97F2049B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B0CB-1F2F-42C0-9E15-D07DBBE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0C0B-C77A-4A15-9B30-D075DE0F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E25A-17DD-44C7-873D-2A44EECC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DEC6-1DFA-4BC4-A906-8DF5D4A9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8C5B0-2499-4DDD-B132-4E19E5E9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5E95-473D-4121-9A7D-847FAEA831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4283-E1CC-4745-B730-BA7E36CA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B7AD-1F57-49E6-86D3-A46B2EB3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0C0B-C77A-4A15-9B30-D075DE0F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1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677B-D499-4972-9B5C-D50C1F36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35237-0E05-4DC0-B1E3-0794865C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0C9F-9032-4E30-914A-0035FB33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5E95-473D-4121-9A7D-847FAEA831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3D03-E74E-4745-A8D3-6A83AD62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FE067-688B-42C9-A8B4-7C10C3F5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0C0B-C77A-4A15-9B30-D075DE0F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5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9CC6-01DE-4A58-8633-A26883BC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E150-6422-4149-A1CE-58111E8E4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5C002-94EB-4A91-9479-4DC096E7A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F1E03-BD8B-49DF-A48F-FC3455C5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5E95-473D-4121-9A7D-847FAEA831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0554-E9D9-43F8-95B9-4E5EFCA4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E444A-656B-4AEC-9D99-6A0D366E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0C0B-C77A-4A15-9B30-D075DE0F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8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A6BA-031F-479E-8F4A-7004FEA7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2D66A-A82B-4C15-8ECC-826E201A4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2B14A-5CE2-4085-9038-C356F048C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7AC6F-4425-488B-8131-46994ABBF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A23C8-F5A1-4EDE-A775-D1E4DC4BD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703D8-8304-4FF9-9E63-72657424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5E95-473D-4121-9A7D-847FAEA831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9FE24-91AC-475A-BAA6-151EAE44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2DAFE-0ABF-4C71-8B52-B75DB321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0C0B-C77A-4A15-9B30-D075DE0F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7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50C0-FF7C-44FF-8001-7CD86CFB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42E9E-1E57-4C5D-BAD3-746C08E3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5E95-473D-4121-9A7D-847FAEA831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17FED-7323-44A4-BAA3-7630AD8D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CF0CC-41A4-41AC-9DFD-FA1B5928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0C0B-C77A-4A15-9B30-D075DE0F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8FD00-620C-4AC6-B84D-CC40425B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5E95-473D-4121-9A7D-847FAEA831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2130C-D6E6-4EC7-83AD-F9711DC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94BF4-43D7-45EF-9057-A4254ABF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0C0B-C77A-4A15-9B30-D075DE0F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7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68CA-02B5-471B-B99C-6C6D1BE2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B82A-9298-433F-86E8-25A80209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EC04A-D2BC-49DA-BAB9-969E07211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4DCEA-7650-43C4-9AF0-A64696B7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5E95-473D-4121-9A7D-847FAEA831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1A738-3EBE-4947-9787-FEF8C144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BB9D3-7616-48F3-9AD4-0ACB26F8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0C0B-C77A-4A15-9B30-D075DE0F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59BA-373F-4364-8CA0-6A4FB312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CD422-8B2A-48AD-977D-07D6BAE6E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EBB6B-09B2-4AAE-9EB3-8ADB4144D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3C98A-CB87-4B90-83EF-7EB7068B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5E95-473D-4121-9A7D-847FAEA831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D434A-E7CE-478B-9B17-FA8F1CBE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8DEE-5B6D-4A4E-A266-4EFFFD31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0C0B-C77A-4A15-9B30-D075DE0F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78FF0-5FA1-41C8-AA5B-C8349F36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F5268-E0EA-4480-9728-012CCB30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A36FD-903C-4A72-88FD-E899F8030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25E95-473D-4121-9A7D-847FAEA831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078CB-849E-4A63-9837-95CB0A64D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3C9F0-5B6A-499C-A6F7-9CE4E2484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0C0B-C77A-4A15-9B30-D075DE0F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18" y="2946952"/>
            <a:ext cx="964096" cy="9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0C9B0-B905-4AD3-AB9F-CDA551DFB0A9}"/>
              </a:ext>
            </a:extLst>
          </p:cNvPr>
          <p:cNvSpPr txBox="1"/>
          <p:nvPr/>
        </p:nvSpPr>
        <p:spPr>
          <a:xfrm>
            <a:off x="3745877" y="3013501"/>
            <a:ext cx="6370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Python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FD648D-90D8-4A40-84C5-5C5E5640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8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48B6D4-55A3-4558-94A2-EF948A3F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5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94708B-2F6B-4743-A240-1FA4091C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9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944782-C3DA-452B-AEDA-6102E17D2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7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3501C7-76C2-4908-9BB4-1A92A989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5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E98386-D9EE-4936-8F54-7CF49706A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5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B64F2E-AAF4-4A54-9154-611336C2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7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50557F-FB4C-4D3B-AEF9-5B6EF296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95567E-F103-4092-A1A8-41D6DA33547A}"/>
              </a:ext>
            </a:extLst>
          </p:cNvPr>
          <p:cNvSpPr txBox="1"/>
          <p:nvPr/>
        </p:nvSpPr>
        <p:spPr>
          <a:xfrm>
            <a:off x="5698435" y="3059667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Allows you to reuse some existing Java Code in a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30841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1DBB3F-F8AF-45A2-9954-7B147740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1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F7789C-6F2A-464D-B5F0-52006A3C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4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483096-0952-42B3-86A4-453413D3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1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23C197-4834-4A42-A099-042DAF252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0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9BAFDE-E965-46F0-8D4F-021E482B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1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BF43F8-1C5B-44F5-BE3F-F0C5BA600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C4889-36D0-4F02-B1FF-7C4B7EAA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FC07AC-5BB2-441D-B7E8-A77D3D5EF461}"/>
              </a:ext>
            </a:extLst>
          </p:cNvPr>
          <p:cNvSpPr txBox="1"/>
          <p:nvPr/>
        </p:nvSpPr>
        <p:spPr>
          <a:xfrm>
            <a:off x="225288" y="3244333"/>
            <a:ext cx="4564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is the default implementation of  Python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written in C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20220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D5E518-4F29-4B7C-9EB5-61801EE6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0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5</cp:revision>
  <dcterms:created xsi:type="dcterms:W3CDTF">2019-01-02T09:56:46Z</dcterms:created>
  <dcterms:modified xsi:type="dcterms:W3CDTF">2019-01-02T10:14:52Z</dcterms:modified>
</cp:coreProperties>
</file>