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7C77-729E-4145-A5E4-F141455BE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F37BC-1D04-4434-8016-C348E3C07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0D1E-0997-4617-A26D-75F0141C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5D7E-491D-4834-9113-5E240519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7B90-FE3C-4228-A3BC-E3F3038A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CB1E-3E8A-4D35-8DE0-3F06343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23836-1841-432C-984B-C833878EF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6CF39-3B01-42FF-869A-ACB75570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1FB6-AB0C-4D8E-BA41-6BF5856A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D9D5-D0B9-4C44-AFBF-FA734646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9E0EE-B04E-4A08-A6A9-8ADC3403A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65E31-9E70-46DF-8DF2-53A174E0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6B6B-8230-4CA2-8964-8B58AA0A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24BF-78EB-4108-8F76-81BEBC10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A4C5-C1AB-4E03-847F-4232FB19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5A4-1B34-4032-8930-BF7966CC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FB57-2D19-4A5B-8751-B2C28DB6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1D71-51DF-4DE1-AECB-13FA5F54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0328-4F1D-4687-AA10-C5A4AC21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33E0-727C-4BE6-8392-EAF0978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5A51-B74C-4315-A021-76FE82F8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B5111-1974-49E3-BA56-2CEA39B9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E237-1C3C-4651-9C80-2688A073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C181-3AAD-47A6-87F4-0329C62B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9605C-8630-47C9-9219-F1116127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4E47-23E0-4087-87F7-A5122D52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F27E-F00D-4796-B160-9D3285DA4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EBEF8-B7C7-42A3-8C19-18B3C66DD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1C82E-011F-4F10-AC2B-D8E1DE27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1DE25-7947-411E-8594-09DDAFC3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E3B2F-97B3-48C2-864F-5265F7B9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1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4A3-4304-45C7-B0D7-B579B4EC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B0AB-E3C2-4345-9F28-F76BE9C6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81090-E29D-49AE-9889-8874DD6DF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5AFA0-294A-4790-A5FA-0EE748401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40EEB-97D8-4E69-97FC-E29507ADB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F77D6-B52B-4ED1-8E31-9F928F0C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65495-8021-4825-814A-69C185E5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BF7E6-6F4A-4BE8-8967-D65B694E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7ABE-6A13-4D50-A13F-012BFA4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A1F6C-9FC8-46F4-88E3-E3D00296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0B591-0024-4202-862E-501157DC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69334-E358-4CCD-8405-C3B9B3B9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3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5815E-B0B7-43BF-81F2-FF48EE51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FFE77-4831-49CA-BE5E-B2B5A3D2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11F8E-6DF7-43B7-B3C5-0D5DBA0B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1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6DB-DA28-44A7-BDD1-648D1AA6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BB58-91E5-48B5-9248-68F8E6AFB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17BA-B7DD-4217-A605-97624D514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11BA-AE84-48CF-B308-1E2297A3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B87CA-987D-46FD-B288-440A926C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B1B3C-C423-4449-968A-C05A5109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E187-1E24-45E4-959F-0EABDCE0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A6A08-9AA0-46F1-BAF7-1A77739F7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B495F-B96F-4A74-8756-D31246BC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D54D-FA97-4B66-B996-177B4DB1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A330-A222-4E54-ADCD-4EE7F598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5B23-AE7F-4A8B-BBB3-5A0D5DE4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FF37E-4093-4351-B35E-AB41995E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B5CB8-AD2D-491C-8BCD-6333BEAE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1BDA-89C8-43DD-858D-0A8FDF965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F33C-BE37-4D39-8855-C598F5512BB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F066-2072-4726-ACED-7D7C5BA0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A8EA4-4511-4ED6-A330-60E4FC902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F854-94BC-4376-8A84-E1F4109F9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9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Logical Operators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74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A52E4-1896-4BB9-B0CF-1FA9777F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0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DD79E-FCE0-4710-8612-1401A82E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2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9742F4-5546-421E-A6DC-B4731537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4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48D91-4515-4019-95BE-5331A85F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595C2-5575-4CDD-B479-BD0CE3D8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41A05D-44FB-4C33-BD90-6352DDC0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2019-01-02T13:57:26Z</dcterms:created>
  <dcterms:modified xsi:type="dcterms:W3CDTF">2019-01-02T14:50:27Z</dcterms:modified>
</cp:coreProperties>
</file>