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C498-1434-41DA-9658-119DA6E32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8EB89-8A71-4DAA-ADDC-1467E40C9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8803-F10C-4AF1-8CEB-DE501B12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AD25-3B8F-4259-BFB8-6A1827D6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4E8C-4520-4A46-8088-8E137EB1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291E-858A-41C1-B999-EC2B4177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E0380-43F6-421E-B619-1C4D772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293D-BC56-49F5-AF64-D44DE3F0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88EB-42D7-4F2D-9335-C2098F2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F14E-C23E-432F-907C-664389F5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AE92A-4071-4E8E-B7A7-23DF3E21E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E9374-6D04-424C-B250-846FEAC6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D1D4-36BC-4271-83F8-05173846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71B1-5F8F-40B8-8D81-496805C0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977C-4E5A-4C9F-ABB8-9411733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1C7-3A4B-4922-A964-FF8B0455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B57C-7C99-4527-AF1B-50AF2F46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F892-CB2E-4BED-9F5B-DF93B993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CBB9-2DF1-4CC7-9694-692E9466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05C8-3511-41B4-A064-B08E3D96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9EB4-FFB8-4D2C-9B54-705A992D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3E08-3AC9-4D18-B582-A0D116B3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8D4B-19EF-47AE-B931-84ECE40F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324C-A8AB-49FD-9060-5E23AF0D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5ADA-C4D2-40AB-A753-38574930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4878-4003-402A-B6FE-9EC19E1C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B2F1-BC42-4BB4-8613-DC0B39853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EAF6-DC0E-4DA6-A0CB-2C474010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A1C0-07EF-4CF6-AF92-C6C92C85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395F8-EE05-4AD3-AF57-14755F89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E932-92F2-4C53-B370-E3A5F11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627A-94C6-4F60-9148-DEA13707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A5C7-2321-43F5-BE88-19BDAE43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9659E-BCC5-4785-A8B2-FA34B1D9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EDFBF-CA7C-4DE3-971D-7BB17841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6498A-CA39-4B0C-B241-53D2FD7D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AA242-B38B-4752-AECA-8CCB9DA3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8D34D-1FF3-4A46-ABC2-18ADD59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1E51E-468C-4523-9908-A90B4AD1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64A-4367-4772-B625-E70927E0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1FF91-F386-45DF-8B85-0CFA32D7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9C67E-24CA-403D-A4B4-27E5A36E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E7FAC-751B-40CC-9EED-403E9E5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0C0F3-C7CA-4B63-904B-8D5EF250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2EF2E-CE25-4432-88DA-9D1CFFED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9F35-0720-4EF0-A3D0-A6592C93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7951-2B00-4D67-BE78-626EFC83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375A-9B3E-41CE-BB8E-BD4B0DE3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2EFB-677F-4DC9-9FCE-621EEDE3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654-3ACE-4851-BA09-44DBBC1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74D4-8B2B-4A27-A0ED-A6082840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8779-914B-4329-8005-5E69BB4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0CF6-E098-408F-8425-0F01239D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64F02-5542-4EBE-9EB3-B286856C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8E270-5914-47F5-8988-02FC18DC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D1DD4-AE23-47E2-A8F1-A101502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8A2-3344-449A-AF4A-1FD23CB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4877E-F64D-4EE3-A33C-3986FC0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C2CA6-CA9B-46F1-B00D-6578A393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34B0-489E-4FA7-B4AD-A2D65132B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E882-FB26-481F-837C-F5F7ED95A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33B7-2F6D-44D1-A64A-C862B289E2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D01B-CEB0-4A2E-BD2B-35727C197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2F24-F210-4522-A2CE-EB1BC0B23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1BA2-CF08-43D8-8BCA-7FA54C2A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Conditional Statements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00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1C99D7-AD5A-4525-9EB5-F654C222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E7A78-D82A-41B8-9E4B-9BA6EC54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2AA17-12EE-4BBC-8C95-B69D13C0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2019-01-02T12:22:25Z</dcterms:created>
  <dcterms:modified xsi:type="dcterms:W3CDTF">2019-01-02T13:41:39Z</dcterms:modified>
</cp:coreProperties>
</file>