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9965-5D20-4869-820C-0DBB28193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380CF-36BD-4731-BD27-B24640C75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CE4F9-1EC0-4F2D-BC26-B28B910E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D9EA-93E1-4AB1-8EF7-22DC97F5603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D5065-F775-4234-8FD1-117AE262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8C729-3016-4887-B8B3-BBB80DD5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674A-F735-41E2-A0C0-8A50573A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7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EEBA-2E03-4246-8653-4B92FE06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E5525-C323-4E34-A26E-057DA54C5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41E4C-FA7F-4A8D-8F9E-29A05083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D9EA-93E1-4AB1-8EF7-22DC97F5603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E2957-7621-4E17-AFD9-5E132336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83BD9-F0FD-4D9E-AD81-764156E9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674A-F735-41E2-A0C0-8A50573A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8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E2634-2E1A-49DE-ABEB-41797CF89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77A4B-5B02-433A-92EA-C8982A0D3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03864-CB71-4B4C-B5A7-93276A1B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D9EA-93E1-4AB1-8EF7-22DC97F5603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6FAB-675C-4C76-9BA1-F6A84D08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F583F-D35D-4E58-8676-443AD254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674A-F735-41E2-A0C0-8A50573A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5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1125-E22F-40EC-B17A-41DD9D65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02A58-BFB7-4B69-B576-3F427A2E2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175BA-6149-44BB-AA0E-F6165D0B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D9EA-93E1-4AB1-8EF7-22DC97F5603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56912-9B01-4354-B66C-F4940D80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792B5-53B9-4105-8CD4-8760D721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674A-F735-41E2-A0C0-8A50573A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8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5002-D520-401C-8F8F-E4D87049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2F555-1DCA-45DF-A7C2-9D8A6F3FB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E847A-E045-492F-8C40-42C7E4B9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D9EA-93E1-4AB1-8EF7-22DC97F5603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B23D5-A6A3-4AC4-81BA-A459BDFF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0BD8D-3102-4D84-91C7-8007AC85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674A-F735-41E2-A0C0-8A50573A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33C6-1E3C-4E16-8F0A-8576EE0D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07FE1-2E36-4003-95AD-80A18FBCB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971BB-BE6C-49C4-9101-463A944AE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4AC81-97EE-473F-97C1-E335C32C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D9EA-93E1-4AB1-8EF7-22DC97F5603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D300B-B4C2-4B20-A3E4-562F1865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8E70A-9C00-4023-A551-22C85C32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674A-F735-41E2-A0C0-8A50573A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1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D57D-EEED-40C3-A7F0-0820008B5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BC897-20CA-4AF5-B9D4-CC373BC9B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CB400-1C9F-4808-B3BC-989C43930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B72BE-7B29-4BAD-A7F7-51291CBA6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5E1CA9-BEA7-4024-8EEE-AD9334BF1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D2F42-D17C-419E-B044-E26BB898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D9EA-93E1-4AB1-8EF7-22DC97F5603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0D8AA-D337-4333-8BB1-B51E6C9F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4FDC6-5337-4DA8-AFAD-77C5C65F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674A-F735-41E2-A0C0-8A50573A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0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5037-C387-48A0-9F85-98814EE8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831AE-34C6-48DA-B1F3-12D9A913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D9EA-93E1-4AB1-8EF7-22DC97F5603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28EF-418B-4B2F-8008-933B75B4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BD3F5-18F0-4230-A4D9-34BEBFC8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674A-F735-41E2-A0C0-8A50573A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3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D3502-8616-45E9-83C8-5B58CEBA5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D9EA-93E1-4AB1-8EF7-22DC97F5603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81DC8-1084-4B8C-8FC9-06B2A9B1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56522-7C0E-4F33-A391-08D5F4B0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674A-F735-41E2-A0C0-8A50573A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5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5C02-2706-483D-961A-E90A1C38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DDD58-1E44-44C5-AE28-AA3CDD3ED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47F2F-45B4-4996-93E2-6BFE1D2C7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175D0-015E-4006-A3BC-75ADEB07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D9EA-93E1-4AB1-8EF7-22DC97F5603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59852-5808-4BC3-AB17-71B040F7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655A2-1F37-4036-81C4-EB47D15A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674A-F735-41E2-A0C0-8A50573A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39BB-A67C-4458-B2E9-F646A7A2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26875-4E56-4A08-8990-8A7E2947C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39A07-08CA-45DB-8C54-CB0FC71A9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CD714-1DA1-48BF-9995-826011344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D9EA-93E1-4AB1-8EF7-22DC97F5603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130DF-3C45-473E-A978-F5DD1F83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3E9AA-626C-41B8-9A33-A309811D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674A-F735-41E2-A0C0-8A50573A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5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746541-5482-4E5D-BB1D-86F010FA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83C23-DC5E-4088-97A3-D0EB4CD68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629CC-77C7-4AC2-8898-51FD09D39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1D9EA-93E1-4AB1-8EF7-22DC97F5603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3D62F-CBC8-4222-BA15-F0C657B6C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43403-9FF5-4D58-A992-69921CD97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6674A-F735-41E2-A0C0-8A50573A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106017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Keyword Arguments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88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F0A550-69D7-4508-8E4B-F305378EB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5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3439C2-CD9B-4BD0-A47C-E148C90F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7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23B0B2-50BE-4459-A064-7CDAFA7DF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5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3</cp:revision>
  <dcterms:created xsi:type="dcterms:W3CDTF">2019-01-03T05:50:01Z</dcterms:created>
  <dcterms:modified xsi:type="dcterms:W3CDTF">2019-01-03T05:59:17Z</dcterms:modified>
</cp:coreProperties>
</file>