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6CAD-3E6C-4D43-AE5E-F8507A564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18F0-DE5A-4D05-B215-D8FCC593F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0FCD-2D81-4BD9-9F20-FFEA8A06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A5E3-171D-4CC1-AB75-E68BD089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4D71-7E84-48F1-B970-E7137764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8FC2-FF32-4DA3-93CB-6E6FC14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63890-BDBB-4216-BADA-9F1016AFC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7EB6-DBE7-454E-B189-EA644C5E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9C92-9097-4393-9357-B986B0D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3C4B-9108-4B26-BCC2-5F5257A9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BD10F-59B8-4FFF-9C61-3D0F67D4A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FCEF-0B8A-427A-ADD4-E3628703C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BDAF-9472-4ECA-A01B-C554783C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F5F-19FB-4597-BB18-1798ECC0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2F1A-316F-4677-B467-FDF0924B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4D2C-5A1B-49A2-AC9D-FFED8A1C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C406-DBB1-40F4-8E23-77953BE0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3AB9-FF8F-44D4-B3E2-6C91FE18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F3F3-BEE5-41BB-93C5-FC79A0B8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EC56-9942-485D-9649-8D2676D9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76AA-C088-4F2C-ACC7-F2B91CF5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F9E5-22BA-4308-8DA8-7C9189F0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E76-6F21-4D7E-AB40-6E5BFF90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B514A-8886-4270-B289-14B3DB7F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5D72-E93C-42A3-82AB-0FD6453D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1925-C2A1-44C9-95B7-7D66AC1F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A3DF-DDBA-4486-A99E-55D83C906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71A09-BF0F-49BF-8198-E65FAF18F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79D1E-F7E8-42C7-8548-D3A28DBB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51D8C-0942-43A5-BBD4-539FB4A6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54DF1-9E34-494D-A8F2-B3232E9D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A99E-825B-41F1-8C8A-AC8A8F66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69A4B-21CC-4932-9949-AE4FD9E6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D051D-D9DA-4664-8AAE-26F77AEAB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9106C-3131-4139-8CB6-9300737B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51389-4308-478F-8C6E-9DD8200A3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81E8C-312E-42C5-83F4-B7447849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0AB38-0BA9-46AA-A747-468F62D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6B5B7-7DE9-40B9-9E15-6AF33B1D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E794-1C03-47AA-AAEA-9A32BB25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27526-1C68-44DD-AF03-5B4A9D2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D996F-8D7F-455B-A6A2-415B8242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8A91-508E-4231-A4A6-DE4D790A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9A46C-6470-4DAB-B7A0-9213B053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ED21F-7B53-4EB8-A588-A79F5408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E163E-A75A-4450-97C9-629FF460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7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CC33-DD61-41ED-AAD0-5E6A84EA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1E20-7350-4CB7-856F-B91C056AD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4A162-0F11-4FA8-BDBE-1B28A2F7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E14C8-FCF4-4481-A20C-1A9B0D5D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8FAFB-934A-436D-B220-ECE3C53F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4DC26-EAC3-40C2-AB8F-0D7945F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3321-C8FC-4CCB-BA2B-D075DE57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FEB5F-DD13-4832-A9F1-184E1F65E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58DB0-B4D2-4869-8FB6-8CAD95F7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324B8-9DC7-4ACF-BE41-4B9972F0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2649-1504-4E21-8614-E9EA8D39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40BC3-CB41-4365-A458-6E51303D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7DEE9-D77E-4E05-890B-D3E28B16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FDF7-224D-4D3D-96B1-34B4DD21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5A01-74EE-4D4C-96FC-821FA4103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909A-B500-4E0E-BD63-DFC39D40435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3DA1-5903-43B4-B568-FCDA96DF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F9B1-5DB6-4AAE-A5FF-39E7A845B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4DD-7EA1-47D9-A61D-4934CC6E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Exercise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9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407BF-626D-4C5A-B43F-1943434D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CF2C1-49DD-442E-9721-8BE3F18795C5}"/>
              </a:ext>
            </a:extLst>
          </p:cNvPr>
          <p:cNvSpPr txBox="1"/>
          <p:nvPr/>
        </p:nvSpPr>
        <p:spPr>
          <a:xfrm flipH="1">
            <a:off x="7533196" y="1060174"/>
            <a:ext cx="310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the Input was divisible by 3, the function return “Fizz”</a:t>
            </a:r>
          </a:p>
        </p:txBody>
      </p:sp>
    </p:spTree>
    <p:extLst>
      <p:ext uri="{BB962C8B-B14F-4D97-AF65-F5344CB8AC3E}">
        <p14:creationId xmlns:p14="http://schemas.microsoft.com/office/powerpoint/2010/main" val="261571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89961-7DB9-4D70-AA1A-FDE7FAC3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DE1E42-9CF0-40FA-96BD-40C541FB8590}"/>
              </a:ext>
            </a:extLst>
          </p:cNvPr>
          <p:cNvSpPr txBox="1"/>
          <p:nvPr/>
        </p:nvSpPr>
        <p:spPr>
          <a:xfrm flipH="1">
            <a:off x="7533196" y="1060174"/>
            <a:ext cx="310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the Input was divisible by 5, the function return “Buzz”</a:t>
            </a:r>
          </a:p>
        </p:txBody>
      </p:sp>
    </p:spTree>
    <p:extLst>
      <p:ext uri="{BB962C8B-B14F-4D97-AF65-F5344CB8AC3E}">
        <p14:creationId xmlns:p14="http://schemas.microsoft.com/office/powerpoint/2010/main" val="14030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BDE39-258B-49EE-8B8A-350F67D7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A47B0A-0008-4B77-A49B-119C31032733}"/>
              </a:ext>
            </a:extLst>
          </p:cNvPr>
          <p:cNvSpPr txBox="1"/>
          <p:nvPr/>
        </p:nvSpPr>
        <p:spPr>
          <a:xfrm flipH="1">
            <a:off x="7480186" y="1484243"/>
            <a:ext cx="418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the Input was divisible by both 3 and 5, the function return “Buzz”</a:t>
            </a:r>
          </a:p>
        </p:txBody>
      </p:sp>
    </p:spTree>
    <p:extLst>
      <p:ext uri="{BB962C8B-B14F-4D97-AF65-F5344CB8AC3E}">
        <p14:creationId xmlns:p14="http://schemas.microsoft.com/office/powerpoint/2010/main" val="253841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A48DCF-EDE0-45DC-9958-8EE53765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DC88D4-D43B-4730-8AFC-78ACB24510F8}"/>
              </a:ext>
            </a:extLst>
          </p:cNvPr>
          <p:cNvSpPr txBox="1"/>
          <p:nvPr/>
        </p:nvSpPr>
        <p:spPr>
          <a:xfrm flipH="1">
            <a:off x="7493439" y="1007165"/>
            <a:ext cx="418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any other number,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function return the same input</a:t>
            </a:r>
          </a:p>
        </p:txBody>
      </p:sp>
    </p:spTree>
    <p:extLst>
      <p:ext uri="{BB962C8B-B14F-4D97-AF65-F5344CB8AC3E}">
        <p14:creationId xmlns:p14="http://schemas.microsoft.com/office/powerpoint/2010/main" val="262594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2019-01-03T15:47:10Z</dcterms:created>
  <dcterms:modified xsi:type="dcterms:W3CDTF">2019-01-03T15:56:27Z</dcterms:modified>
</cp:coreProperties>
</file>