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7622-C290-462D-8BED-F72647E66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04780-0CF3-4495-A043-96916A4A2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5E752-2E67-4753-92FC-C0AC232A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E878-D40F-4C7D-96E7-C67CDEED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2523-C7BC-45AC-BD71-C7D31DDC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023E-EC02-4418-8C66-71F2BD7E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07291-271E-43CD-ABDB-ACCB05079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AB82-3266-4FC5-90CF-DA22270A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54B6-6899-4700-B6A2-D3D844D1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030D-6CA0-47EC-8EBF-2741C041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D8566-61CE-480B-9FAF-218BB722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28473-AB63-4EED-AADA-288E1A94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48E2-9BA8-4560-A09D-AE5CCA6B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2171-A661-4825-830E-DADA5DED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78F8-1339-47DD-9B90-AD9B3983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91A-41A2-4914-ACE6-348507F2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5D5A-4018-4DCB-9FD2-54AF72E7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39B0-D5E5-4F3F-8EDE-50C97E45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0DA0-AE5C-465D-9BA7-D8748131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F098-5F0C-4488-904E-00C290E4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D8D-CBCD-4E76-920F-1A6C064B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DA92-FC6D-419E-9645-9F57C64E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2A7C-8C05-42FA-A48D-9B9C344A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415E-199E-41F6-B2D1-548FE467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037A-6131-4B2A-AD29-FD84A4B2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ADA1-F80E-4F50-A2E5-20DBEC1F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C9D2-37FB-4AEF-8779-FA6979BCA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E1596-5253-489D-B225-C512F99B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F188-54F8-48EA-9E34-33EB2884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A4ED3-0EFF-4A91-A9F8-446A8690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5E9B-F682-4D0E-924E-39E108B8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217F-87E2-4D7D-9326-2F96C18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DFC1A-037A-4DEA-B35C-0D1B086F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61B34-11B7-4B54-B704-C6FCDEAA7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9C051-C661-4683-B7FC-E0624E279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86FF3-C23A-4AA6-B18E-2FAF5A350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7F096-4783-4DA9-9AD7-2B979EB9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68935-C5A8-4A63-9C1A-D9FD9FCB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ACF8-AD61-42B1-B714-CF30FE65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087C-9FC5-46CD-86E4-9BBDC295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01D89-D039-4B25-BC0D-DDBD5866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645F4-4013-4DA1-B8B3-C890215F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3CD9E-6D39-409E-B085-B6C448F6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1385C-412A-4C3E-8F94-59622CE1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6797C-55AC-48B3-AB8F-81D4E08F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DC9C-275D-4A71-906B-882F9CC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10B6-FBDD-48FF-AF39-AEBF0A47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2C66-FBA8-4064-8510-23D8CEF2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6E9C-21C9-4A37-822F-654B111B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5CE9-2590-461F-A1E3-64095250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5BBC-C866-48A5-88A5-728B5117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A2835-DB03-4AB6-9746-36F6832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5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3F32-BE01-4875-B84F-0D0119CA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BD20A-5F82-4A73-960E-AFDECBE1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71085-AC1F-4293-AAF8-5962F4F4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B2A20-F246-4EE6-A702-B7C411D7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40D34-A073-407B-BB49-244AB642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98F67-1835-400E-9CA0-EBCD917E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FF814-AC2E-47E4-91E3-7FB761C3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E871-F22F-4D95-A9E1-38B80882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E837-6009-409C-B962-0B8950237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5960-34B3-4CF6-AC0D-29851536ED91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C599-FBA5-41D2-855B-D46CDF3DD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1A46-71E0-480E-BEFC-6AF5E27DC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E110-B08B-4917-9A50-14D0E731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Infinite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0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255B5-2F87-49EF-9C45-2923C38F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8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F69E1-E84E-420D-896F-1DA23D2D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9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2019-01-03T04:26:42Z</dcterms:created>
  <dcterms:modified xsi:type="dcterms:W3CDTF">2019-01-03T04:47:50Z</dcterms:modified>
</cp:coreProperties>
</file>