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2B11-6290-4D8A-9342-0EE0447B5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04567-55AE-4AB7-86F0-599D9A930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0653-FF10-4A80-B666-1E813153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D08-7BD4-49C8-9959-D85B9C9A0CC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9DB1-6F6C-4AF2-99B0-634AE3CD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AB674-1809-437E-AB53-4FC2B733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8EC0-7C49-41F6-AFDE-5B9E8AA7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16AB-CBB9-4624-A6D2-CF630FF4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8781A-DA80-413A-A71E-A9E5969FD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F2BB-C293-4021-A208-CE91581E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D08-7BD4-49C8-9959-D85B9C9A0CC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75A3-6D7D-4918-B8AA-75E9967C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C2626-2630-41B7-82D2-9B145C0F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8EC0-7C49-41F6-AFDE-5B9E8AA7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7D913-FA2F-442E-9FB1-27C575817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E9BB7-3A4C-4D30-B62F-98A15076F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8187D-D650-4300-BD12-A2D362F4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D08-7BD4-49C8-9959-D85B9C9A0CC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01CA3-1EDD-48F0-8372-95B3611F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9722F-3801-453E-B0E2-26BA7A50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8EC0-7C49-41F6-AFDE-5B9E8AA7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7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820E-1760-480B-AE1A-97E58D5F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CAA9-5FFA-4089-9CFF-013AC5D3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3E8E7-A784-4B09-BF1B-F4D18360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D08-7BD4-49C8-9959-D85B9C9A0CC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E1B7-5918-404B-8C93-BC45BFA7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428CB-23DD-4E1E-8E27-4E55E4A0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8EC0-7C49-41F6-AFDE-5B9E8AA7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1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38D2-C754-49E8-9C7F-3990EE31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663CD-E485-43CD-B891-26010EA99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35D27-CF92-4A65-92D7-039CDDE0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D08-7BD4-49C8-9959-D85B9C9A0CC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37EF-68AC-4E74-89E9-C7C24482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1F45F-33F3-4F19-907D-42B6A611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8EC0-7C49-41F6-AFDE-5B9E8AA7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DE03-6FDF-4C9C-B912-E877E3C8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52CB-CADD-4062-BAE5-654597060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19B97-EE5D-4DCB-9568-76100F59A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4C0A1-BC12-443B-AFB2-C1574F28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D08-7BD4-49C8-9959-D85B9C9A0CC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8586E-A174-4526-B2E3-1B5C58A3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50ABF-8A3C-47D2-8113-CA4FFEBC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8EC0-7C49-41F6-AFDE-5B9E8AA7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5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910B-AC38-4EFC-B9AE-F6C3E582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98F99-4670-4F98-A0FE-852AD399C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9CF60-27C3-4310-B4DC-E9B5805F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05D58-344B-40AA-BB49-D90E70557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D96DE-C5C0-48FE-9291-B406EE161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7DC17-0DE1-43FD-AFC3-C4C1C1F3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D08-7BD4-49C8-9959-D85B9C9A0CC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24823-CE9F-4445-BF0F-4BAC465BF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542DE-DE1B-4E72-A253-94B0F085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8EC0-7C49-41F6-AFDE-5B9E8AA7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5442-AD8A-4A11-8715-B7B11F94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C0B71-0230-40D7-8B4E-ECED101D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D08-7BD4-49C8-9959-D85B9C9A0CC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F1CF9-C3A9-402D-95E3-CA06DCB1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1EB72-5B29-41D9-9F9B-54ADC18D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8EC0-7C49-41F6-AFDE-5B9E8AA7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C5A56-367A-4A29-87FC-ADF884DF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D08-7BD4-49C8-9959-D85B9C9A0CC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23EF9-9F39-4086-8FE0-5CC53D9C5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94071-CEB2-40B6-8E4B-F4F7F3AD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8EC0-7C49-41F6-AFDE-5B9E8AA7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6625-5DBF-453E-9196-6AF5E0D5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52735-0C71-4C1C-8A14-E7AA14B7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478A4-AD1E-4C07-A08A-F26B28610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F3F2-DC34-45AB-ABC8-43EAF84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D08-7BD4-49C8-9959-D85B9C9A0CC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8A362-963A-42F4-84A1-E3174BEC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F49E6-4461-4B32-824F-C2507D4D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8EC0-7C49-41F6-AFDE-5B9E8AA7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A577-E6B0-4930-A156-2B904637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7167B-BE87-4FB7-BB98-DA1734299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F0F7C-89E6-450B-847F-770CECF3C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FFC81-395C-46CE-82E4-3B7A9B9C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8D08-7BD4-49C8-9959-D85B9C9A0CC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82C68-80A0-4F22-A5F4-AE9A8221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18CC5-97C6-47DB-B18A-EDDFB46A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08EC0-7C49-41F6-AFDE-5B9E8AA7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3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8F21A-2EA8-4CF5-8CC0-9281F1E3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DD61F-5FB6-43FD-B523-453A762D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575B-3CEB-4060-BFEF-29AC96F02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48D08-7BD4-49C8-9959-D85B9C9A0CC0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5E72C-D11B-4E5B-A278-165E89582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5C46-5B19-41A3-B8E2-DEB0949A4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8EC0-7C49-41F6-AFDE-5B9E8AA79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0C4745-36D1-45AB-A58D-54F7DEA494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Q</a:t>
            </a:r>
            <a:r>
              <a:rPr lang="en-US" sz="4800" dirty="0" err="1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uiz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976D-ADB3-4238-88F2-A0304D3F6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326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03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EF0A56-6518-4822-A2F6-DBD215D5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5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</cp:revision>
  <dcterms:created xsi:type="dcterms:W3CDTF">2019-01-02T15:12:14Z</dcterms:created>
  <dcterms:modified xsi:type="dcterms:W3CDTF">2019-01-02T15:14:15Z</dcterms:modified>
</cp:coreProperties>
</file>