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9579-8248-4405-88AA-5F26BB24E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72A7F-6B43-493C-B69D-20680B301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AEAB-AE18-4619-8408-B7E634CD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0C9F-EEA2-488F-982D-F2D0042F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E54D-5885-4A74-A7BB-EF57BDE6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B7F4-8D7A-4638-A4B6-A592A2EE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28F49-8B27-43D0-AD90-C2550D55C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ADFA-A41E-4F58-8B41-933AB08A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94D1A-0327-49E1-A0D5-1C48228D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8048-9490-4DCF-B1A9-FD0B1CBE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3FC3F-D17E-4227-A0E7-955694E2B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7D14-E670-4C99-A838-246ECDB1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74FD-C3CA-4FA1-AE7E-D2ED6498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DB81-85A3-47E3-BD5D-5D6308E8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0E74-3D40-48B1-A4E6-35B9054A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9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7237-6BD6-49E7-9E17-FDDD96BF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A458-94FF-4FDF-AB77-5DE1DD9C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E3CA-940C-43A5-9E4C-5E61D032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8328-FB83-4FF8-92BF-B626E7F2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F241-2EC1-4A35-8DB3-D0A8B602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5D74-EBB0-4808-A4E2-CEE4A75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0ECB0-8CA8-4DB0-B46D-F34E4892A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AEFB-A03C-427E-971E-2F429C5A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920B-2D7C-43C7-9873-7FAD2CC8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A14A-3ADC-46E4-AED3-320D0A12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3432-BE60-4F32-9FF4-6AFACC1F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E686-CFB8-42E3-BF5F-354A1509A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46A6D-9499-4AE4-B179-B1D35F0A7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5855A-C173-4A5C-B6D4-95B1E6A4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D913E-C166-46DB-88B9-16BB694C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B334F-FF77-46E8-B639-9C0D45C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DCB6-7362-48EA-9573-41C43952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8DFAE-CAFB-4456-845C-7708908A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8BC2E-8DD0-4920-9001-2F5835DF3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59421-9E14-4EC2-9410-D745B7E2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93A03-F7C0-4A88-BA91-DC312F44D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1E9D7-036D-4068-85E2-CBDFAA32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4574C-E14B-4660-A343-DBF0A677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76D5C-E6CF-435B-8C35-CD89DECF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9A0D-7EC3-4CDA-9A95-E2174C14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63ECC-3748-4BAE-9B97-0E75D292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9BF8A-EBCA-4D36-81F7-88692D29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C894C-2753-425D-8160-3BCA73C6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0FE7F-4B2A-4743-91F6-01A83458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CB105-55B5-4DF6-B9F0-CAC4965E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DF5F-A441-4E3D-8C04-83F758D7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3807-ECB1-44A5-A824-241FD339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DD83-7B4A-417D-891B-C1079254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80ACC-F9AD-4E1A-B57F-482DAD85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7EAB6-56CB-443F-890D-1538FE5B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18507-FE90-4A22-B394-9AAD114E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655C4-74F0-4018-8DAC-145354D9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3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BC6E-D314-4EEB-B4E3-1BB57DF9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EBDE4-E1C1-4799-9B95-CFB4A5C88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1DD8-82C2-4752-ADF2-0E005A25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8DE78-9D54-45AC-828A-18144757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67A-5792-4CF0-840A-DB7C5A24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DDD9F-943F-494C-955B-67537040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3B6F1-734D-42BF-BBF0-3BD19C95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3EA40-8EF2-4B76-87CF-B556169C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5D4D4-9BDD-4CD3-9728-F6A08CAAB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D773-2180-49A2-B521-0AD0244B76E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F9A6-F20E-4882-8407-D88E66BE8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139C-1DFE-4649-9F25-50571332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AA44-66B0-41F6-A1ED-0BDDAADA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8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Types of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6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E0AE23-BB27-4426-AE63-17253FAB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5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54009-B016-4957-8682-AC7F09B7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1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DD070F-1D37-4F5A-93B0-65B73232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E0EC5-96A4-4FCB-9944-32DE1449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9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EB956D-4A4A-4EF2-8CC7-0CC2A6AE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2019-01-03T05:39:02Z</dcterms:created>
  <dcterms:modified xsi:type="dcterms:W3CDTF">2019-01-03T05:48:35Z</dcterms:modified>
</cp:coreProperties>
</file>