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636-D541-49F4-8E95-E10615BEE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BCB02-2D80-42CE-AED2-46D06FB92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955D-0794-4486-821C-2FE0790F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BC23-A70A-4D43-A4B2-26F642BA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4C666-1469-48A6-A46C-8C24A4B7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36A8-A556-4482-8631-6C0F38AE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41646-1F8E-42AD-9ACB-488565F64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28366-B6B3-40EC-8BCB-7BC6AA62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4E733-41E7-4BC2-9C5D-4B5D1CCB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B7B4-ABA6-4C04-A10D-485A28DD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12787-5BCF-4771-9383-F89938DBC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6C060-DC67-4CE8-A770-41C36006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B165-7A9A-4BFE-9B11-97182810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0A5A-3B67-4AF3-A415-BA0E566E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F685-9252-421B-9A41-EACCD6F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FD72-7622-471E-BEEC-40FD2397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759F-BBB0-4656-B381-C73AA20D4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F29F5-B351-4471-A72B-59B22986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E5E99-CE63-451F-A9D6-05CA745B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B09B-2D6A-4C0C-9E86-CC00E28C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7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343A-5EA9-4330-962C-6AF4CD56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0D451-9038-4668-BD6F-72ECAA5C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B2BF-8D64-48D6-97D0-13214E9B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4E87-C326-4D97-858E-7E3CBF56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7F69E-45D8-4CFC-BECE-3B2AD91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BAA1-7A04-4295-815F-64D0C31B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9512-676B-4922-98CB-106708AAD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D5CD5-274A-44F4-924B-CAAB8873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F6B40-FF67-46B8-B27C-47916921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04C6-9CA8-416F-8026-27B11D01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A5EF6-66BC-4A4E-9113-46EF11FF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6A05-076F-4895-98F7-8BEF578E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D7DA-7459-4420-A585-2DFF31E14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6CAE6-EB7E-48BD-9591-6831C65AB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5E7A4-09FC-47D7-8F21-756109094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76130-2A58-4660-B5B4-663F3A2C2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4FF72-9289-4863-ABA9-139A83E9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8BA22-E016-4283-B7DD-8B7543A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1652B-72CE-485C-BBE3-92A2BEA1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9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FF75-394F-4634-9A41-FF9E7B23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6D0FE-E7BC-46A7-A31E-93E5E776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9C4AF-1500-4C59-9A98-D710BF0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860A2-F20C-4165-9C50-5167D631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7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D54F2-8755-49E6-A56B-4F26F158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A8678-A6C8-4D71-A94A-346E156F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833FD-5B9A-419B-BBD8-B5716B2D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AA51-52E8-4887-9906-B2F1F6EA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B239-5FBC-4538-AE59-7763829A4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69265-3418-4A3F-8B8C-96524BB28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83453-D3D5-43E0-B266-6195043A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54288-17CA-4DE5-B399-319C9280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A30BE-4B56-414C-B3F1-2583A89C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FAAB-FBBD-45F8-BA64-70F506CC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B426D-8F47-45DD-B3A0-D1DAE98C2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C43CA-D0B6-495D-9426-1BEE608C8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EECB7-1050-45E9-A475-B1B800D4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1D43B-F62D-4AB9-9BDE-3CBD147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304C4-5BD7-4C87-8A76-AF0CF06F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DEF28-A7CD-4078-9595-FD954A77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ED846-DBE5-42FD-AB2A-0CA48103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99C6-6145-42C3-9977-54890F3E6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0389-0CAD-4B8A-B300-EC5DEFED542A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4297-7EAD-4E07-803B-D1602FE1C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6294-0950-42FB-B304-0E41DCE69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DA348-F262-42CB-BE5B-05D9872C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9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For Loops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26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2356A6-7563-4CB4-B88B-48080308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6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8180FE-A323-4117-82DB-8593484B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8896E4-676F-402E-A421-3BD6CED1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2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7EB801-B795-46EB-A017-976E832D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5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C93C2B-A0AC-480F-9269-10BC738E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2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CD360B-C852-4C81-B0F3-FDFCC9A99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0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DE4FB0-D58C-4095-A85F-4D9A36FFE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8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A3E7CE-7A40-4487-90C1-ADDF21713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1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E3AAB9-C413-45B3-ADEE-C57950D51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5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3094A4-2028-4E56-8B31-208A1D8C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8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7</cp:revision>
  <dcterms:created xsi:type="dcterms:W3CDTF">2019-01-03T03:32:29Z</dcterms:created>
  <dcterms:modified xsi:type="dcterms:W3CDTF">2019-01-03T03:40:06Z</dcterms:modified>
</cp:coreProperties>
</file>