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B83-8AB0-48CD-9BE2-24C3400F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8B57F-C3A4-486A-8B8F-5FF52634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E74F-1DA2-4E56-94CF-E6B897E8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B263-4A0A-49D9-9B9D-45498D28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F167-D249-42A3-8A0B-B817E9C4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AB4A-D643-4ECB-BAB5-ABAA5DDD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2EA05-A5B1-40B9-8B63-E4BA8DB8C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2185-F7F3-471B-94CE-69EE4A58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8233-0A0F-45ED-B5B9-888DE57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4C4C-B725-486F-A841-3F602249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D197E-38AE-4931-BF6F-085D8728F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4F19-2AFF-453C-AB83-122D1C0E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79F7-BFEE-4959-B7AE-DEAA78AE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43D12-78CC-43FD-94A3-375718EB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59A0-5DF8-448B-803B-CD3CC7A3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76A8-0042-4A31-80ED-CC1EAF8F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F4EC-B843-406C-91AD-1EB6A907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5AE6-AB95-43F5-92CF-098E949E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F61C-FE00-4937-A915-6270A2B0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1D47-D6B6-4C8F-B384-E028A17F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2DB0-00F7-4920-99C5-B36A9691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C3146-E2F9-414A-9482-6CE3CB97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C722-B05E-4BF7-A946-EA41932D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6ADF4-0CE9-4F60-AC76-418953FD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ECD7-2824-4F57-928A-63FCB592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096B-F2CB-4B8E-9558-4CDAE51C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ED0D-41DE-4435-B8E5-B550E3BA1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3935-3245-4329-951C-C9F391F1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8F88-7B19-429D-81F4-43C1851D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F2B43-1E07-4749-9215-2F49F008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3C429-8DE0-4AE8-ACB4-5C10E43D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2069-431B-40FA-8EAC-672904B8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B7D31-289B-4CA5-A821-35C77EB3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64749-3DF4-4BC2-90D7-E6241951E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1DC96-F6D4-4856-A5B0-9A7F8CADB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FAF72-0C38-4964-A9E3-F78E8DF2A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31E8A-16FC-41BF-9617-7B39D85E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C7C14-EE52-4A79-97EB-2D5BE105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51B29-D7E9-4285-B2CF-B13A2CDA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567A-FE47-4B6B-BDC3-B67A2B9C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E444-4A52-4A48-92C0-5A10D35A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A3131-D134-49BD-B4CC-62A2CF0F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10EAB-04C1-4307-91EB-7E1B0986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AD1D9-E3B8-4265-B26E-2D062FA5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2D69A-9D01-4ACE-BCBA-5E50146A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9E712-D1AD-4EFB-86DC-E2380532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FC2C-05F5-4E88-A170-50D08C91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6148-B77A-4B9B-8743-1F485BF6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5B542-4CCD-424A-8690-A0A62F10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8F39-FF05-476A-B6AF-F8BEE24E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7CC90-AE84-4219-9E2D-82C638A1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3447-120E-4AF7-B77D-2CC5B008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882E-1943-42FF-8464-7FF1D938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C4E77-0E65-4EE4-A8B9-9104ED714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56E9-8234-4FF3-893F-F8F4C9464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0508-C78B-4D6C-A654-CB2ECA4B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6A323-069E-4CEE-987A-9C014676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FE5FA-B8FE-44A3-890F-D981C2BF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9BFED-F839-45BB-A7C6-2197491F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2732-C7EE-4BEF-A0E4-B6F8104C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DAD4-D8E6-4FB3-B88A-0CB8A6352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A7CF-F778-4641-B053-5EE16BD04EE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53932-FAB7-496C-890D-B381E355B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3A15-10A0-4A00-9544-8B576642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E93C-14E4-4C10-9A16-54531DFCE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Working with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70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BFCEB7-7754-492E-8D80-F5A644A4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7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284CBA-E6CD-40B7-BE15-793EE069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0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C6D3F3-A4B6-436A-8118-4AC2E033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6F2414-36DE-44C5-9831-DB79FF67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7F43E-1AC7-486E-9C9E-54FDF455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8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5</cp:revision>
  <dcterms:created xsi:type="dcterms:W3CDTF">2019-01-02T11:47:18Z</dcterms:created>
  <dcterms:modified xsi:type="dcterms:W3CDTF">2019-01-02T11:58:42Z</dcterms:modified>
</cp:coreProperties>
</file>