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516-293A-4035-868C-32AB9C3E8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8A09-DF81-4E9A-B2B1-EF3F996B4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19872-7112-4313-B195-EA501D12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CF38-89CB-4002-9AF7-C130684E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E95C-79CC-4388-9B09-FA3E4A46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8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B262-5C7C-46BD-BFA6-4A7BE564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0CAA-2C3E-4415-98D9-04BA4CA07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96D7-8F95-479E-9BFF-E076F6A4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A30DF-9B4F-41AE-8A6D-05166620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C7F1-FE61-4085-931D-0801CBCD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1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BD44D-8644-4092-BF4D-E4E26EA05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A179A-B5D2-4695-AB7A-A206AFAB7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0EDE-4D12-4028-91B5-B42F30BF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4B64-CAC3-47FF-8999-A70BE72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DC24-0F07-48B2-88BB-778DDF0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C338-1E61-40FD-B93A-B710F2CD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2981-9C44-4ED2-87D8-3E80A8045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2C71-994A-4AA2-BBF0-3F3AB3A0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83CA-2D4E-40F7-A31C-7A88B150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419A-8E78-48E6-995A-344F6A87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BEBF8-F6A3-4809-96CF-D8CDFF40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0B94-C32C-4A3E-965E-C0B2B665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64A4-0458-4A54-A6E1-2FCBD0F9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C009-E933-4087-ADA4-FC146CFC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E973-2305-4466-9C3E-F61DEEEA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0038-4B3A-4D33-BF67-EFE96989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AE75-634E-4D11-BF4C-21452C9B3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5CF3F-D61F-4F2A-B416-3FD6664FD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2B39-B8F6-4B1D-87E8-4D1E14D9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86D62-F947-4E46-A73F-DE0EA7D1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5519F-5943-48D8-ABFC-4E0264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ED6-5638-4D0C-9455-231BB414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325D1-5CBC-4242-9A94-8AAC5DAC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F4727-D011-4BB7-BF12-A20535024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B5E7D-F240-422D-80E0-F53F31F6C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A2DE5-D46E-4329-A14E-14270813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2D7B2-6508-444C-A54F-CA54839C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4A3B5-5AB5-4D71-86C1-C558E8C6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27F6C-9F69-4F7E-A446-AA1DCB79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731D-7F50-4532-94B6-FC62602B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51396-7A64-49B1-AEB4-5AF0726F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CC37A-6DD1-44E0-B6DA-B5A9FD31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CDF3A-3F89-4B23-8478-E1197C0F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D5EAF-AC1E-407B-BFD2-FC0DAAF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E5F5B-6688-4A16-A2A2-A19C5CF4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0394C-79A7-457B-B092-CDB6B20B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1A88-FBC8-429D-90EE-40C1FC92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2739-8AF5-47CE-B885-E25999A3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2BD41-63EB-4013-98C1-0CE65759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CB774-3A4E-4845-A132-BA797CFF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4AC4-4D62-488A-8F3F-3BB69152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23F64-D4E5-4DBD-825C-8FFB099E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6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A6D3-60FE-4F5A-A3BA-4ECAC730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6DF8D-5346-42D7-9766-EC21BB352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301A-FFD4-4E6E-835E-5F5E8F0F8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F352D-964A-454E-83B2-279C487A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00896-1B3E-45F3-99D2-9BEA5D04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F33B4-356A-4960-BBF8-5FF7EC93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EA509-DAD7-4D06-A04E-13273BD7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F8F91-B02E-43D2-8E88-516BA7A8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245F4-BE70-46BD-B2E1-8208FD6C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5F43-ABA2-4F74-86E4-831BF4865759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A426-CDD9-4E4B-9823-DE49A292D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BBECA-2DE7-4F4A-9BA8-DD12C0786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1E05-FD53-488E-938D-43CC135EA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Quiz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2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0B7E35-5AA3-4C55-8E37-3C94307E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911B9F-DC21-4935-8A9C-1925A1D4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6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FCDD3-ED13-4041-9C4D-5AEF2E30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1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FEED8C-D7E3-49B8-AE8F-CE6994E6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0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3DEE74-AAC5-4819-A7DC-4151F9E5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3</cp:revision>
  <dcterms:created xsi:type="dcterms:W3CDTF">2019-01-02T12:10:14Z</dcterms:created>
  <dcterms:modified xsi:type="dcterms:W3CDTF">2019-01-02T12:15:49Z</dcterms:modified>
</cp:coreProperties>
</file>